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5"/>
    <p:sldMasterId id="214748370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Quantico"/>
      <p:regular r:id="rId19"/>
      <p:bold r:id="rId20"/>
      <p:italic r:id="rId21"/>
      <p:boldItalic r:id="rId22"/>
    </p:embeddedFon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30BFEB-C92C-4789-B8D9-471FEE45AEF0}">
  <a:tblStyle styleId="{6030BFEB-C92C-4789-B8D9-471FEE45AE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font" Target="fonts/Quantico-regular.fntdata"/><Relationship Id="rId20" Type="http://schemas.openxmlformats.org/officeDocument/2006/relationships/font" Target="fonts/Quantico-bold.fntdata"/><Relationship Id="rId21" Type="http://schemas.openxmlformats.org/officeDocument/2006/relationships/font" Target="fonts/Quantico-italic.fntdata"/><Relationship Id="rId22" Type="http://schemas.openxmlformats.org/officeDocument/2006/relationships/font" Target="fonts/Quantico-boldItalic.fntdata"/><Relationship Id="rId23" Type="http://schemas.openxmlformats.org/officeDocument/2006/relationships/font" Target="fonts/Raleway-regular.fntdata"/><Relationship Id="rId24" Type="http://schemas.openxmlformats.org/officeDocument/2006/relationships/font" Target="fonts/Raleway-bold.fntdata"/><Relationship Id="rId25" Type="http://schemas.openxmlformats.org/officeDocument/2006/relationships/font" Target="fonts/Raleway-italic.fntdata"/><Relationship Id="rId26" Type="http://schemas.openxmlformats.org/officeDocument/2006/relationships/font" Target="fonts/Raleway-boldItalic.fntdata"/><Relationship Id="rId27" Type="http://schemas.openxmlformats.org/officeDocument/2006/relationships/font" Target="fonts/Lato-regular.fntdata"/><Relationship Id="rId28" Type="http://schemas.openxmlformats.org/officeDocument/2006/relationships/font" Target="fonts/Lato-bold.fntdata"/><Relationship Id="rId29" Type="http://schemas.openxmlformats.org/officeDocument/2006/relationships/font" Target="fonts/Lato-italic.fntdata"/><Relationship Id="rId30" Type="http://schemas.openxmlformats.org/officeDocument/2006/relationships/font" Target="fonts/Lato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a56c5aa4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a56c5aa4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a56c5aa4e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a56c5aa4e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a56c5aa4e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a56c5aa4e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a56c5aa4e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a56c5aa4e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a56c5aa4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a56c5aa4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a56c5aa4e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a56c5aa4e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a56c5aa4ec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a56c5aa4ec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56c5aa4ec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a56c5aa4ec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a56c5aa4ec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a56c5aa4ec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a56c5aa4ec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a56c5aa4ec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a56c5aa4ec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a56c5aa4ec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BLANK_16_1_1">
    <p:bg>
      <p:bgPr>
        <a:solidFill>
          <a:schemeClr val="l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0" y="0"/>
            <a:ext cx="5440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5440200" y="555250"/>
            <a:ext cx="3703800" cy="458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88" name="Google Shape;88;p14"/>
          <p:cNvSpPr/>
          <p:nvPr/>
        </p:nvSpPr>
        <p:spPr>
          <a:xfrm>
            <a:off x="636875" y="563400"/>
            <a:ext cx="4803000" cy="4588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89" name="Google Shape;89;p14"/>
          <p:cNvSpPr txBox="1"/>
          <p:nvPr>
            <p:ph type="title"/>
          </p:nvPr>
        </p:nvSpPr>
        <p:spPr>
          <a:xfrm>
            <a:off x="876900" y="874250"/>
            <a:ext cx="4387500" cy="263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958450" y="4298625"/>
            <a:ext cx="20085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411875" y="389750"/>
            <a:ext cx="2237100" cy="816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2" type="subTitle"/>
          </p:nvPr>
        </p:nvSpPr>
        <p:spPr>
          <a:xfrm>
            <a:off x="3469838" y="218278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3" type="subTitle"/>
          </p:nvPr>
        </p:nvSpPr>
        <p:spPr>
          <a:xfrm>
            <a:off x="3469838" y="1064402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4" type="subTitle"/>
          </p:nvPr>
        </p:nvSpPr>
        <p:spPr>
          <a:xfrm>
            <a:off x="3469838" y="1923965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5" type="subTitle"/>
          </p:nvPr>
        </p:nvSpPr>
        <p:spPr>
          <a:xfrm>
            <a:off x="3469838" y="2810376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6" type="subTitle"/>
          </p:nvPr>
        </p:nvSpPr>
        <p:spPr>
          <a:xfrm>
            <a:off x="3469838" y="3646164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7" type="subTitle"/>
          </p:nvPr>
        </p:nvSpPr>
        <p:spPr>
          <a:xfrm>
            <a:off x="3469838" y="4530963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1_1_1_1_1_1">
    <p:bg>
      <p:bgPr>
        <a:solidFill>
          <a:schemeClr val="accen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99900" y="99900"/>
            <a:ext cx="8944200" cy="49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252300" y="252300"/>
            <a:ext cx="8639400" cy="46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404700" y="404700"/>
            <a:ext cx="8334600" cy="432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557100" y="557100"/>
            <a:ext cx="8029800" cy="40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04" name="Google Shape;104;p16"/>
          <p:cNvSpPr txBox="1"/>
          <p:nvPr>
            <p:ph type="title"/>
          </p:nvPr>
        </p:nvSpPr>
        <p:spPr>
          <a:xfrm>
            <a:off x="941650" y="795275"/>
            <a:ext cx="2861400" cy="81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2" type="title"/>
          </p:nvPr>
        </p:nvSpPr>
        <p:spPr>
          <a:xfrm>
            <a:off x="4399600" y="83542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3" type="title"/>
          </p:nvPr>
        </p:nvSpPr>
        <p:spPr>
          <a:xfrm>
            <a:off x="6496050" y="83542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4" type="title"/>
          </p:nvPr>
        </p:nvSpPr>
        <p:spPr>
          <a:xfrm>
            <a:off x="4385600" y="279757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idx="5" type="title"/>
          </p:nvPr>
        </p:nvSpPr>
        <p:spPr>
          <a:xfrm>
            <a:off x="6496050" y="279757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6" type="title"/>
          </p:nvPr>
        </p:nvSpPr>
        <p:spPr>
          <a:xfrm>
            <a:off x="4423700" y="137955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7" type="title"/>
          </p:nvPr>
        </p:nvSpPr>
        <p:spPr>
          <a:xfrm>
            <a:off x="6562725" y="137955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8" type="title"/>
          </p:nvPr>
        </p:nvSpPr>
        <p:spPr>
          <a:xfrm>
            <a:off x="4423700" y="334170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9" type="title"/>
          </p:nvPr>
        </p:nvSpPr>
        <p:spPr>
          <a:xfrm>
            <a:off x="6562725" y="3341688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13" type="title"/>
          </p:nvPr>
        </p:nvSpPr>
        <p:spPr>
          <a:xfrm>
            <a:off x="966700" y="1417525"/>
            <a:ext cx="2072700" cy="1705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1_1_1_1_1_1_1_1_1_1">
    <p:bg>
      <p:bgPr>
        <a:solidFill>
          <a:schemeClr val="dk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5404500" y="-50"/>
            <a:ext cx="3739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0" y="1499700"/>
            <a:ext cx="9144000" cy="364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5404500" y="1499700"/>
            <a:ext cx="3739500" cy="3645000"/>
          </a:xfrm>
          <a:prstGeom prst="snip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18" name="Google Shape;118;p17"/>
          <p:cNvSpPr txBox="1"/>
          <p:nvPr>
            <p:ph idx="1" type="subTitle"/>
          </p:nvPr>
        </p:nvSpPr>
        <p:spPr>
          <a:xfrm>
            <a:off x="5792075" y="1776150"/>
            <a:ext cx="2799600" cy="3092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19" name="Google Shape;119;p17"/>
          <p:cNvSpPr/>
          <p:nvPr>
            <p:ph idx="2" type="pic"/>
          </p:nvPr>
        </p:nvSpPr>
        <p:spPr>
          <a:xfrm>
            <a:off x="180150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20" name="Google Shape;120;p17"/>
          <p:cNvSpPr/>
          <p:nvPr>
            <p:ph idx="3" type="pic"/>
          </p:nvPr>
        </p:nvSpPr>
        <p:spPr>
          <a:xfrm>
            <a:off x="180150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21" name="Google Shape;121;p17"/>
          <p:cNvSpPr/>
          <p:nvPr>
            <p:ph idx="4" type="pic"/>
          </p:nvPr>
        </p:nvSpPr>
        <p:spPr>
          <a:xfrm>
            <a:off x="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22" name="Google Shape;122;p17"/>
          <p:cNvSpPr/>
          <p:nvPr>
            <p:ph idx="5" type="pic"/>
          </p:nvPr>
        </p:nvSpPr>
        <p:spPr>
          <a:xfrm>
            <a:off x="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23" name="Google Shape;123;p17"/>
          <p:cNvSpPr/>
          <p:nvPr>
            <p:ph idx="6" type="pic"/>
          </p:nvPr>
        </p:nvSpPr>
        <p:spPr>
          <a:xfrm>
            <a:off x="360300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24" name="Google Shape;124;p17"/>
          <p:cNvSpPr/>
          <p:nvPr>
            <p:ph idx="7" type="pic"/>
          </p:nvPr>
        </p:nvSpPr>
        <p:spPr>
          <a:xfrm>
            <a:off x="360300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3">
  <p:cSld name="BLANK_1_1_1_1_1_1_1_1_1_1_1_1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>
            <a:off x="5404500" y="-50"/>
            <a:ext cx="3739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0" y="1499700"/>
            <a:ext cx="9144000" cy="36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5404500" y="1499700"/>
            <a:ext cx="3739500" cy="3645000"/>
          </a:xfrm>
          <a:prstGeom prst="snip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9" name="Google Shape;129;p18"/>
          <p:cNvSpPr txBox="1"/>
          <p:nvPr>
            <p:ph type="title"/>
          </p:nvPr>
        </p:nvSpPr>
        <p:spPr>
          <a:xfrm>
            <a:off x="5821575" y="1709925"/>
            <a:ext cx="2882700" cy="62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b="1" sz="24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2" type="title"/>
          </p:nvPr>
        </p:nvSpPr>
        <p:spPr>
          <a:xfrm>
            <a:off x="516600" y="486575"/>
            <a:ext cx="3823500" cy="67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31" name="Google Shape;131;p18"/>
          <p:cNvSpPr txBox="1"/>
          <p:nvPr>
            <p:ph idx="1" type="subTitle"/>
          </p:nvPr>
        </p:nvSpPr>
        <p:spPr>
          <a:xfrm>
            <a:off x="5821575" y="2476500"/>
            <a:ext cx="2019900" cy="455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3" type="title"/>
          </p:nvPr>
        </p:nvSpPr>
        <p:spPr>
          <a:xfrm>
            <a:off x="5810125" y="3070875"/>
            <a:ext cx="2388600" cy="52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idx="4" type="subTitle"/>
          </p:nvPr>
        </p:nvSpPr>
        <p:spPr>
          <a:xfrm>
            <a:off x="5821575" y="3426050"/>
            <a:ext cx="2650500" cy="89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18"/>
          <p:cNvSpPr/>
          <p:nvPr>
            <p:ph idx="5" type="pic"/>
          </p:nvPr>
        </p:nvSpPr>
        <p:spPr>
          <a:xfrm>
            <a:off x="0" y="1502400"/>
            <a:ext cx="5404500" cy="3639600"/>
          </a:xfrm>
          <a:prstGeom prst="snip1Rect">
            <a:avLst>
              <a:gd fmla="val 16026" name="adj"/>
            </a:avLst>
          </a:prstGeom>
          <a:noFill/>
          <a:ln>
            <a:noFill/>
          </a:ln>
        </p:spPr>
      </p:sp>
      <p:sp>
        <p:nvSpPr>
          <p:cNvPr id="135" name="Google Shape;135;p18"/>
          <p:cNvSpPr txBox="1"/>
          <p:nvPr>
            <p:ph idx="6" type="subTitle"/>
          </p:nvPr>
        </p:nvSpPr>
        <p:spPr>
          <a:xfrm>
            <a:off x="5794900" y="4333425"/>
            <a:ext cx="2718300" cy="35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7" type="subTitle"/>
          </p:nvPr>
        </p:nvSpPr>
        <p:spPr>
          <a:xfrm>
            <a:off x="5821575" y="4501450"/>
            <a:ext cx="2650500" cy="89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5 ">
  <p:cSld name="BLANK_1_1_1_1_1_1_1">
    <p:bg>
      <p:bgPr>
        <a:solidFill>
          <a:schemeClr val="accent5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731650" y="619550"/>
            <a:ext cx="84123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39" name="Google Shape;139;p19"/>
          <p:cNvSpPr txBox="1"/>
          <p:nvPr>
            <p:ph type="title"/>
          </p:nvPr>
        </p:nvSpPr>
        <p:spPr>
          <a:xfrm>
            <a:off x="920550" y="904500"/>
            <a:ext cx="7226700" cy="908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idx="2" type="title"/>
          </p:nvPr>
        </p:nvSpPr>
        <p:spPr>
          <a:xfrm>
            <a:off x="920550" y="1881950"/>
            <a:ext cx="5228400" cy="194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920550" y="4518700"/>
            <a:ext cx="18174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6">
  <p:cSld name="BLANK_1_1_1_1_1_1_2">
    <p:bg>
      <p:bgPr>
        <a:solidFill>
          <a:schemeClr val="accen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99900" y="99900"/>
            <a:ext cx="8944200" cy="49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252300" y="252300"/>
            <a:ext cx="8639400" cy="46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404700" y="404700"/>
            <a:ext cx="8334600" cy="432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557100" y="560700"/>
            <a:ext cx="8029800" cy="40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910650" y="1462775"/>
            <a:ext cx="7349400" cy="2513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1" type="subTitle"/>
          </p:nvPr>
        </p:nvSpPr>
        <p:spPr>
          <a:xfrm>
            <a:off x="948750" y="4188925"/>
            <a:ext cx="18174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2" type="title"/>
          </p:nvPr>
        </p:nvSpPr>
        <p:spPr>
          <a:xfrm>
            <a:off x="948750" y="930950"/>
            <a:ext cx="7311300" cy="315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7 ">
  <p:cSld name="CUSTOM_11">
    <p:bg>
      <p:bgPr>
        <a:solidFill>
          <a:schemeClr val="l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/>
          <p:nvPr/>
        </p:nvSpPr>
        <p:spPr>
          <a:xfrm>
            <a:off x="5444100" y="272835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0" y="0"/>
            <a:ext cx="9144000" cy="4236000"/>
          </a:xfrm>
          <a:prstGeom prst="snip1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5448300" y="69495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5438163" y="4761750"/>
            <a:ext cx="2964175" cy="388625"/>
          </a:xfrm>
          <a:custGeom>
            <a:rect b="b" l="l" r="r" t="t"/>
            <a:pathLst>
              <a:path extrusionOk="0" h="15545" w="118567">
                <a:moveTo>
                  <a:pt x="0" y="15545"/>
                </a:moveTo>
                <a:lnTo>
                  <a:pt x="118567" y="15545"/>
                </a:lnTo>
                <a:lnTo>
                  <a:pt x="103022" y="0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55" name="Google Shape;155;p21"/>
          <p:cNvSpPr/>
          <p:nvPr/>
        </p:nvSpPr>
        <p:spPr>
          <a:xfrm>
            <a:off x="5437625" y="-10675"/>
            <a:ext cx="2971800" cy="708675"/>
          </a:xfrm>
          <a:custGeom>
            <a:rect b="b" l="l" r="r" t="t"/>
            <a:pathLst>
              <a:path extrusionOk="0" h="28347" w="118872">
                <a:moveTo>
                  <a:pt x="0" y="0"/>
                </a:moveTo>
                <a:lnTo>
                  <a:pt x="0" y="28347"/>
                </a:lnTo>
                <a:lnTo>
                  <a:pt x="118872" y="28347"/>
                </a:lnTo>
                <a:lnTo>
                  <a:pt x="118872" y="30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56" name="Google Shape;156;p21"/>
          <p:cNvSpPr txBox="1"/>
          <p:nvPr>
            <p:ph type="title"/>
          </p:nvPr>
        </p:nvSpPr>
        <p:spPr>
          <a:xfrm>
            <a:off x="931675" y="907075"/>
            <a:ext cx="4005900" cy="70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2" type="title"/>
          </p:nvPr>
        </p:nvSpPr>
        <p:spPr>
          <a:xfrm>
            <a:off x="931675" y="1712050"/>
            <a:ext cx="4005900" cy="170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8 ">
  <p:cSld name="CUSTOM_12">
    <p:bg>
      <p:bgPr>
        <a:solidFill>
          <a:schemeClr val="accent5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4236000"/>
          </a:xfrm>
          <a:prstGeom prst="snip1Rect">
            <a:avLst>
              <a:gd fmla="val 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5596500" y="273140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5587725" y="69800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62" name="Google Shape;162;p22"/>
          <p:cNvSpPr txBox="1"/>
          <p:nvPr>
            <p:ph type="title"/>
          </p:nvPr>
        </p:nvSpPr>
        <p:spPr>
          <a:xfrm>
            <a:off x="901475" y="907075"/>
            <a:ext cx="46950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2" type="title"/>
          </p:nvPr>
        </p:nvSpPr>
        <p:spPr>
          <a:xfrm>
            <a:off x="930907" y="1836900"/>
            <a:ext cx="4005900" cy="187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4" name="Google Shape;164;p22"/>
          <p:cNvSpPr/>
          <p:nvPr/>
        </p:nvSpPr>
        <p:spPr>
          <a:xfrm>
            <a:off x="5586750" y="-10675"/>
            <a:ext cx="2971800" cy="708675"/>
          </a:xfrm>
          <a:custGeom>
            <a:rect b="b" l="l" r="r" t="t"/>
            <a:pathLst>
              <a:path extrusionOk="0" h="28347" w="118872">
                <a:moveTo>
                  <a:pt x="0" y="0"/>
                </a:moveTo>
                <a:lnTo>
                  <a:pt x="0" y="28347"/>
                </a:lnTo>
                <a:lnTo>
                  <a:pt x="118872" y="28347"/>
                </a:lnTo>
                <a:lnTo>
                  <a:pt x="118872" y="3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65" name="Google Shape;165;p22"/>
          <p:cNvSpPr/>
          <p:nvPr/>
        </p:nvSpPr>
        <p:spPr>
          <a:xfrm>
            <a:off x="5590563" y="4762500"/>
            <a:ext cx="2964175" cy="388625"/>
          </a:xfrm>
          <a:custGeom>
            <a:rect b="b" l="l" r="r" t="t"/>
            <a:pathLst>
              <a:path extrusionOk="0" h="15545" w="118567">
                <a:moveTo>
                  <a:pt x="0" y="15545"/>
                </a:moveTo>
                <a:lnTo>
                  <a:pt x="118567" y="15545"/>
                </a:lnTo>
                <a:lnTo>
                  <a:pt x="103022" y="0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BLANK_1_1_1_1_1_1_1_1_1_1_1_1_1_1_1_1_1">
    <p:bg>
      <p:bgPr>
        <a:solidFill>
          <a:schemeClr val="accent5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>
            <a:off x="696050" y="619550"/>
            <a:ext cx="84480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4930700" y="619550"/>
            <a:ext cx="4213200" cy="452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69" name="Google Shape;169;p23"/>
          <p:cNvSpPr/>
          <p:nvPr>
            <p:ph idx="2" type="pic"/>
          </p:nvPr>
        </p:nvSpPr>
        <p:spPr>
          <a:xfrm flipH="1">
            <a:off x="4930693" y="619550"/>
            <a:ext cx="21003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70" name="Google Shape;170;p23"/>
          <p:cNvSpPr txBox="1"/>
          <p:nvPr>
            <p:ph type="title"/>
          </p:nvPr>
        </p:nvSpPr>
        <p:spPr>
          <a:xfrm>
            <a:off x="929475" y="914400"/>
            <a:ext cx="3633000" cy="1077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71" name="Google Shape;171;p23"/>
          <p:cNvSpPr/>
          <p:nvPr>
            <p:ph idx="3" type="pic"/>
          </p:nvPr>
        </p:nvSpPr>
        <p:spPr>
          <a:xfrm flipH="1">
            <a:off x="696043" y="2125400"/>
            <a:ext cx="21291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72" name="Google Shape;172;p23"/>
          <p:cNvSpPr/>
          <p:nvPr>
            <p:ph idx="4" type="pic"/>
          </p:nvPr>
        </p:nvSpPr>
        <p:spPr>
          <a:xfrm flipH="1">
            <a:off x="4930693" y="3635300"/>
            <a:ext cx="21003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73" name="Google Shape;173;p23"/>
          <p:cNvSpPr txBox="1"/>
          <p:nvPr>
            <p:ph idx="5" type="title"/>
          </p:nvPr>
        </p:nvSpPr>
        <p:spPr>
          <a:xfrm>
            <a:off x="7243093" y="851546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4" name="Google Shape;174;p23"/>
          <p:cNvSpPr txBox="1"/>
          <p:nvPr>
            <p:ph idx="6" type="title"/>
          </p:nvPr>
        </p:nvSpPr>
        <p:spPr>
          <a:xfrm>
            <a:off x="3257860" y="2361757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5" name="Google Shape;175;p23"/>
          <p:cNvSpPr txBox="1"/>
          <p:nvPr>
            <p:ph idx="7" type="title"/>
          </p:nvPr>
        </p:nvSpPr>
        <p:spPr>
          <a:xfrm>
            <a:off x="7229582" y="3878226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3257120" y="2663823"/>
            <a:ext cx="15789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8" type="body"/>
          </p:nvPr>
        </p:nvSpPr>
        <p:spPr>
          <a:xfrm>
            <a:off x="7237317" y="4178575"/>
            <a:ext cx="17844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23"/>
          <p:cNvSpPr txBox="1"/>
          <p:nvPr>
            <p:ph idx="9" type="body"/>
          </p:nvPr>
        </p:nvSpPr>
        <p:spPr>
          <a:xfrm>
            <a:off x="7246218" y="1157300"/>
            <a:ext cx="16800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4">
  <p:cSld name="CUSTOM_15"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/>
          <p:cNvPicPr preferRelativeResize="0"/>
          <p:nvPr/>
        </p:nvPicPr>
        <p:blipFill rotWithShape="1">
          <a:blip r:embed="rId2">
            <a:alphaModFix amt="10000"/>
          </a:blip>
          <a:srcRect b="0" l="789" r="12432" t="0"/>
          <a:stretch/>
        </p:blipFill>
        <p:spPr>
          <a:xfrm>
            <a:off x="0" y="-125"/>
            <a:ext cx="6696900" cy="51435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>
            <p:ph type="title"/>
          </p:nvPr>
        </p:nvSpPr>
        <p:spPr>
          <a:xfrm>
            <a:off x="7055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2" name="Google Shape;182;p24"/>
          <p:cNvSpPr txBox="1"/>
          <p:nvPr>
            <p:ph idx="2" type="title"/>
          </p:nvPr>
        </p:nvSpPr>
        <p:spPr>
          <a:xfrm>
            <a:off x="7055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3" name="Google Shape;183;p24"/>
          <p:cNvSpPr txBox="1"/>
          <p:nvPr>
            <p:ph idx="3" type="title"/>
          </p:nvPr>
        </p:nvSpPr>
        <p:spPr>
          <a:xfrm>
            <a:off x="34617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4" type="title"/>
          </p:nvPr>
        </p:nvSpPr>
        <p:spPr>
          <a:xfrm>
            <a:off x="34617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5" name="Google Shape;185;p24"/>
          <p:cNvSpPr txBox="1"/>
          <p:nvPr>
            <p:ph idx="5" type="title"/>
          </p:nvPr>
        </p:nvSpPr>
        <p:spPr>
          <a:xfrm>
            <a:off x="62191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6" name="Google Shape;186;p24"/>
          <p:cNvSpPr txBox="1"/>
          <p:nvPr>
            <p:ph idx="6" type="title"/>
          </p:nvPr>
        </p:nvSpPr>
        <p:spPr>
          <a:xfrm>
            <a:off x="62191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7" name="Google Shape;187;p24"/>
          <p:cNvSpPr txBox="1"/>
          <p:nvPr>
            <p:ph idx="7" type="title"/>
          </p:nvPr>
        </p:nvSpPr>
        <p:spPr>
          <a:xfrm>
            <a:off x="430209" y="907725"/>
            <a:ext cx="6815400" cy="10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 sz="37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9 ">
  <p:cSld name="BLANK_1_1_1_1_1_1_1_1_1_1_1_1_1_1_1_1_1_1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/>
          <p:nvPr/>
        </p:nvSpPr>
        <p:spPr>
          <a:xfrm>
            <a:off x="3400700" y="0"/>
            <a:ext cx="5742900" cy="1427100"/>
          </a:xfrm>
          <a:prstGeom prst="snip1Rect">
            <a:avLst>
              <a:gd fmla="val 2740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0" name="Google Shape;190;p25"/>
          <p:cNvSpPr txBox="1"/>
          <p:nvPr>
            <p:ph idx="1" type="subTitle"/>
          </p:nvPr>
        </p:nvSpPr>
        <p:spPr>
          <a:xfrm>
            <a:off x="3718425" y="402000"/>
            <a:ext cx="14595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1" name="Google Shape;191;p25"/>
          <p:cNvSpPr/>
          <p:nvPr/>
        </p:nvSpPr>
        <p:spPr>
          <a:xfrm>
            <a:off x="3400700" y="1427100"/>
            <a:ext cx="5742900" cy="1790400"/>
          </a:xfrm>
          <a:prstGeom prst="snip1Rect">
            <a:avLst>
              <a:gd fmla="val 2378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3400700" y="3217500"/>
            <a:ext cx="5742900" cy="1924500"/>
          </a:xfrm>
          <a:prstGeom prst="snip1Rect">
            <a:avLst>
              <a:gd fmla="val 2219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3" name="Google Shape;193;p25"/>
          <p:cNvSpPr txBox="1"/>
          <p:nvPr>
            <p:ph idx="2" type="subTitle"/>
          </p:nvPr>
        </p:nvSpPr>
        <p:spPr>
          <a:xfrm>
            <a:off x="4249525" y="402000"/>
            <a:ext cx="4315800" cy="745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4" name="Google Shape;194;p25"/>
          <p:cNvSpPr txBox="1"/>
          <p:nvPr>
            <p:ph idx="3" type="subTitle"/>
          </p:nvPr>
        </p:nvSpPr>
        <p:spPr>
          <a:xfrm>
            <a:off x="3718425" y="1696338"/>
            <a:ext cx="14595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5" name="Google Shape;195;p25"/>
          <p:cNvSpPr txBox="1"/>
          <p:nvPr>
            <p:ph idx="4" type="subTitle"/>
          </p:nvPr>
        </p:nvSpPr>
        <p:spPr>
          <a:xfrm>
            <a:off x="4249525" y="1696338"/>
            <a:ext cx="18684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6" name="Google Shape;196;p25"/>
          <p:cNvSpPr txBox="1"/>
          <p:nvPr>
            <p:ph type="title"/>
          </p:nvPr>
        </p:nvSpPr>
        <p:spPr>
          <a:xfrm>
            <a:off x="556500" y="531900"/>
            <a:ext cx="2714700" cy="1039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7" name="Google Shape;197;p25"/>
          <p:cNvSpPr/>
          <p:nvPr>
            <p:ph idx="5" type="pic"/>
          </p:nvPr>
        </p:nvSpPr>
        <p:spPr>
          <a:xfrm>
            <a:off x="75" y="2673275"/>
            <a:ext cx="3400800" cy="2471400"/>
          </a:xfrm>
          <a:prstGeom prst="snip1Rect">
            <a:avLst>
              <a:gd fmla="val 21231" name="adj"/>
            </a:avLst>
          </a:prstGeom>
          <a:noFill/>
          <a:ln>
            <a:noFill/>
          </a:ln>
        </p:spPr>
      </p:sp>
      <p:sp>
        <p:nvSpPr>
          <p:cNvPr id="198" name="Google Shape;198;p25"/>
          <p:cNvSpPr txBox="1"/>
          <p:nvPr>
            <p:ph idx="6" type="subTitle"/>
          </p:nvPr>
        </p:nvSpPr>
        <p:spPr>
          <a:xfrm>
            <a:off x="582450" y="1733025"/>
            <a:ext cx="2400600" cy="745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25"/>
          <p:cNvSpPr txBox="1"/>
          <p:nvPr>
            <p:ph idx="7" type="subTitle"/>
          </p:nvPr>
        </p:nvSpPr>
        <p:spPr>
          <a:xfrm>
            <a:off x="3718450" y="3470325"/>
            <a:ext cx="3678300" cy="454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0" name="Google Shape;200;p25"/>
          <p:cNvSpPr txBox="1"/>
          <p:nvPr>
            <p:ph idx="8" type="subTitle"/>
          </p:nvPr>
        </p:nvSpPr>
        <p:spPr>
          <a:xfrm>
            <a:off x="3724200" y="3884675"/>
            <a:ext cx="5063100" cy="1039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idx="9" type="subTitle"/>
          </p:nvPr>
        </p:nvSpPr>
        <p:spPr>
          <a:xfrm>
            <a:off x="5999175" y="1696338"/>
            <a:ext cx="27873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0">
  <p:cSld name="BLANK_1_1_1_1_1_1_1_1_1_1_1_1_1_1_1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508000" y="466750"/>
            <a:ext cx="3752700" cy="1868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4" name="Google Shape;204;p26"/>
          <p:cNvSpPr/>
          <p:nvPr>
            <p:ph idx="2" type="pic"/>
          </p:nvPr>
        </p:nvSpPr>
        <p:spPr>
          <a:xfrm>
            <a:off x="75" y="2673275"/>
            <a:ext cx="3014400" cy="24714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5" name="Google Shape;205;p26"/>
          <p:cNvSpPr/>
          <p:nvPr>
            <p:ph idx="3" type="pic"/>
          </p:nvPr>
        </p:nvSpPr>
        <p:spPr>
          <a:xfrm>
            <a:off x="5341625" y="-3800"/>
            <a:ext cx="3802500" cy="18993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206" name="Google Shape;206;p26"/>
          <p:cNvSpPr/>
          <p:nvPr/>
        </p:nvSpPr>
        <p:spPr>
          <a:xfrm>
            <a:off x="5341400" y="1709375"/>
            <a:ext cx="3802500" cy="3435300"/>
          </a:xfrm>
          <a:prstGeom prst="snip1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3014300" y="2673275"/>
            <a:ext cx="2327100" cy="2471400"/>
          </a:xfrm>
          <a:prstGeom prst="snip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8" name="Google Shape;208;p26"/>
          <p:cNvSpPr txBox="1"/>
          <p:nvPr>
            <p:ph idx="1" type="subTitle"/>
          </p:nvPr>
        </p:nvSpPr>
        <p:spPr>
          <a:xfrm>
            <a:off x="3364075" y="3159975"/>
            <a:ext cx="1459500" cy="1868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9" name="Google Shape;209;p26"/>
          <p:cNvSpPr txBox="1"/>
          <p:nvPr>
            <p:ph idx="4" type="subTitle"/>
          </p:nvPr>
        </p:nvSpPr>
        <p:spPr>
          <a:xfrm>
            <a:off x="5794450" y="2073450"/>
            <a:ext cx="1459500" cy="1642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0" name="Google Shape;210;p26"/>
          <p:cNvSpPr txBox="1"/>
          <p:nvPr>
            <p:ph idx="5" type="subTitle"/>
          </p:nvPr>
        </p:nvSpPr>
        <p:spPr>
          <a:xfrm>
            <a:off x="7371675" y="2073450"/>
            <a:ext cx="1294500" cy="1642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1" name="Google Shape;211;p26"/>
          <p:cNvSpPr txBox="1"/>
          <p:nvPr>
            <p:ph idx="6" type="subTitle"/>
          </p:nvPr>
        </p:nvSpPr>
        <p:spPr>
          <a:xfrm>
            <a:off x="5794450" y="3940350"/>
            <a:ext cx="2831400" cy="917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1">
  <p:cSld name="BLANK_1_1_1_1_1_1_1_1_1_1_1_1_1_1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idx="1" type="subTitle"/>
          </p:nvPr>
        </p:nvSpPr>
        <p:spPr>
          <a:xfrm>
            <a:off x="455153" y="1847050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4" name="Google Shape;214;p27"/>
          <p:cNvSpPr txBox="1"/>
          <p:nvPr>
            <p:ph idx="2" type="subTitle"/>
          </p:nvPr>
        </p:nvSpPr>
        <p:spPr>
          <a:xfrm>
            <a:off x="455153" y="2961963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5" name="Google Shape;215;p27"/>
          <p:cNvSpPr txBox="1"/>
          <p:nvPr>
            <p:ph idx="3" type="subTitle"/>
          </p:nvPr>
        </p:nvSpPr>
        <p:spPr>
          <a:xfrm>
            <a:off x="455146" y="3929375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" name="Google Shape;216;p27"/>
          <p:cNvSpPr txBox="1"/>
          <p:nvPr>
            <p:ph idx="4" type="subTitle"/>
          </p:nvPr>
        </p:nvSpPr>
        <p:spPr>
          <a:xfrm>
            <a:off x="1781075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" name="Google Shape;217;p27"/>
          <p:cNvSpPr txBox="1"/>
          <p:nvPr>
            <p:ph idx="5" type="subTitle"/>
          </p:nvPr>
        </p:nvSpPr>
        <p:spPr>
          <a:xfrm>
            <a:off x="3596300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8" name="Google Shape;218;p27"/>
          <p:cNvSpPr txBox="1"/>
          <p:nvPr>
            <p:ph idx="6" type="subTitle"/>
          </p:nvPr>
        </p:nvSpPr>
        <p:spPr>
          <a:xfrm>
            <a:off x="5411525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9" name="Google Shape;219;p27"/>
          <p:cNvSpPr txBox="1"/>
          <p:nvPr>
            <p:ph idx="7" type="subTitle"/>
          </p:nvPr>
        </p:nvSpPr>
        <p:spPr>
          <a:xfrm>
            <a:off x="7226750" y="1241375"/>
            <a:ext cx="1498800" cy="26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0" name="Google Shape;220;p27"/>
          <p:cNvSpPr txBox="1"/>
          <p:nvPr>
            <p:ph idx="8" type="subTitle"/>
          </p:nvPr>
        </p:nvSpPr>
        <p:spPr>
          <a:xfrm>
            <a:off x="19796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p27"/>
          <p:cNvSpPr txBox="1"/>
          <p:nvPr>
            <p:ph idx="9" type="subTitle"/>
          </p:nvPr>
        </p:nvSpPr>
        <p:spPr>
          <a:xfrm>
            <a:off x="19796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idx="13" type="subTitle"/>
          </p:nvPr>
        </p:nvSpPr>
        <p:spPr>
          <a:xfrm>
            <a:off x="19796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27"/>
          <p:cNvSpPr txBox="1"/>
          <p:nvPr>
            <p:ph idx="14" type="subTitle"/>
          </p:nvPr>
        </p:nvSpPr>
        <p:spPr>
          <a:xfrm>
            <a:off x="38059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27"/>
          <p:cNvSpPr txBox="1"/>
          <p:nvPr>
            <p:ph idx="15" type="subTitle"/>
          </p:nvPr>
        </p:nvSpPr>
        <p:spPr>
          <a:xfrm>
            <a:off x="38059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27"/>
          <p:cNvSpPr txBox="1"/>
          <p:nvPr>
            <p:ph idx="16" type="subTitle"/>
          </p:nvPr>
        </p:nvSpPr>
        <p:spPr>
          <a:xfrm>
            <a:off x="38059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27"/>
          <p:cNvSpPr txBox="1"/>
          <p:nvPr>
            <p:ph idx="17" type="subTitle"/>
          </p:nvPr>
        </p:nvSpPr>
        <p:spPr>
          <a:xfrm>
            <a:off x="56322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7" name="Google Shape;227;p27"/>
          <p:cNvSpPr txBox="1"/>
          <p:nvPr>
            <p:ph idx="18" type="subTitle"/>
          </p:nvPr>
        </p:nvSpPr>
        <p:spPr>
          <a:xfrm>
            <a:off x="56322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idx="19" type="subTitle"/>
          </p:nvPr>
        </p:nvSpPr>
        <p:spPr>
          <a:xfrm>
            <a:off x="56322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27"/>
          <p:cNvSpPr txBox="1"/>
          <p:nvPr>
            <p:ph idx="20" type="subTitle"/>
          </p:nvPr>
        </p:nvSpPr>
        <p:spPr>
          <a:xfrm>
            <a:off x="74585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27"/>
          <p:cNvSpPr txBox="1"/>
          <p:nvPr>
            <p:ph idx="21" type="subTitle"/>
          </p:nvPr>
        </p:nvSpPr>
        <p:spPr>
          <a:xfrm>
            <a:off x="74585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" name="Google Shape;231;p27"/>
          <p:cNvSpPr txBox="1"/>
          <p:nvPr>
            <p:ph idx="22" type="subTitle"/>
          </p:nvPr>
        </p:nvSpPr>
        <p:spPr>
          <a:xfrm>
            <a:off x="74585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27"/>
          <p:cNvSpPr txBox="1"/>
          <p:nvPr>
            <p:ph type="title"/>
          </p:nvPr>
        </p:nvSpPr>
        <p:spPr>
          <a:xfrm>
            <a:off x="452621" y="455239"/>
            <a:ext cx="6964800" cy="651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2">
  <p:cSld name="CUSTOM_14"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966625" y="1926200"/>
            <a:ext cx="15897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35" name="Google Shape;235;p28"/>
          <p:cNvSpPr txBox="1"/>
          <p:nvPr>
            <p:ph idx="2" type="title"/>
          </p:nvPr>
        </p:nvSpPr>
        <p:spPr>
          <a:xfrm>
            <a:off x="2768150" y="1926200"/>
            <a:ext cx="15189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36" name="Google Shape;236;p28"/>
          <p:cNvSpPr txBox="1"/>
          <p:nvPr>
            <p:ph idx="3" type="title"/>
          </p:nvPr>
        </p:nvSpPr>
        <p:spPr>
          <a:xfrm>
            <a:off x="4609425" y="1926200"/>
            <a:ext cx="16200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37" name="Google Shape;237;p28"/>
          <p:cNvSpPr txBox="1"/>
          <p:nvPr>
            <p:ph idx="4" type="title"/>
          </p:nvPr>
        </p:nvSpPr>
        <p:spPr>
          <a:xfrm>
            <a:off x="2876400" y="405315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8" name="Google Shape;238;p28"/>
          <p:cNvSpPr txBox="1"/>
          <p:nvPr>
            <p:ph idx="5" type="title"/>
          </p:nvPr>
        </p:nvSpPr>
        <p:spPr>
          <a:xfrm>
            <a:off x="6564575" y="405315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9" name="Google Shape;239;p28"/>
          <p:cNvSpPr txBox="1"/>
          <p:nvPr>
            <p:ph idx="6" type="title"/>
          </p:nvPr>
        </p:nvSpPr>
        <p:spPr>
          <a:xfrm>
            <a:off x="966625" y="2228000"/>
            <a:ext cx="12945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0" name="Google Shape;240;p28"/>
          <p:cNvSpPr txBox="1"/>
          <p:nvPr>
            <p:ph idx="7" type="title"/>
          </p:nvPr>
        </p:nvSpPr>
        <p:spPr>
          <a:xfrm>
            <a:off x="2768161" y="2228000"/>
            <a:ext cx="12945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1" name="Google Shape;241;p28"/>
          <p:cNvSpPr txBox="1"/>
          <p:nvPr>
            <p:ph idx="8" type="title"/>
          </p:nvPr>
        </p:nvSpPr>
        <p:spPr>
          <a:xfrm>
            <a:off x="4609425" y="222800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2" name="Google Shape;242;p28"/>
          <p:cNvSpPr txBox="1"/>
          <p:nvPr>
            <p:ph idx="9" type="title"/>
          </p:nvPr>
        </p:nvSpPr>
        <p:spPr>
          <a:xfrm>
            <a:off x="6437300" y="1926200"/>
            <a:ext cx="13767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43" name="Google Shape;243;p28"/>
          <p:cNvSpPr txBox="1"/>
          <p:nvPr>
            <p:ph idx="13" type="title"/>
          </p:nvPr>
        </p:nvSpPr>
        <p:spPr>
          <a:xfrm>
            <a:off x="6437293" y="2228000"/>
            <a:ext cx="12444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4" name="Google Shape;244;p28"/>
          <p:cNvSpPr txBox="1"/>
          <p:nvPr>
            <p:ph idx="14" type="title"/>
          </p:nvPr>
        </p:nvSpPr>
        <p:spPr>
          <a:xfrm>
            <a:off x="474675" y="467679"/>
            <a:ext cx="3593100" cy="100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3">
  <p:cSld name="BLANK_1_1_1_1_1_1_1_1_1_1_1_1_1_1_2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/>
          <p:nvPr/>
        </p:nvSpPr>
        <p:spPr>
          <a:xfrm>
            <a:off x="2070256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847072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203824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0" y="432050"/>
            <a:ext cx="4665600" cy="4689000"/>
          </a:xfrm>
          <a:prstGeom prst="snip1Rect">
            <a:avLst>
              <a:gd fmla="val 115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0" name="Google Shape;250;p29"/>
          <p:cNvSpPr txBox="1"/>
          <p:nvPr>
            <p:ph type="title"/>
          </p:nvPr>
        </p:nvSpPr>
        <p:spPr>
          <a:xfrm>
            <a:off x="443725" y="920775"/>
            <a:ext cx="3730500" cy="1095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1" name="Google Shape;251;p29"/>
          <p:cNvSpPr/>
          <p:nvPr/>
        </p:nvSpPr>
        <p:spPr>
          <a:xfrm>
            <a:off x="24725" y="2393073"/>
            <a:ext cx="9144000" cy="2750400"/>
          </a:xfrm>
          <a:prstGeom prst="snip1Rect">
            <a:avLst>
              <a:gd fmla="val 15953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0" y="2393075"/>
            <a:ext cx="3186600" cy="275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3" name="Google Shape;253;p29"/>
          <p:cNvSpPr txBox="1"/>
          <p:nvPr>
            <p:ph idx="2" type="title"/>
          </p:nvPr>
        </p:nvSpPr>
        <p:spPr>
          <a:xfrm>
            <a:off x="507250" y="2657169"/>
            <a:ext cx="2344800" cy="44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4" name="Google Shape;254;p29"/>
          <p:cNvSpPr txBox="1"/>
          <p:nvPr>
            <p:ph idx="3" type="title"/>
          </p:nvPr>
        </p:nvSpPr>
        <p:spPr>
          <a:xfrm>
            <a:off x="454725" y="1387875"/>
            <a:ext cx="3109200" cy="70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5" name="Google Shape;255;p29"/>
          <p:cNvSpPr txBox="1"/>
          <p:nvPr>
            <p:ph idx="4" type="title"/>
          </p:nvPr>
        </p:nvSpPr>
        <p:spPr>
          <a:xfrm>
            <a:off x="507250" y="3648688"/>
            <a:ext cx="21378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6" name="Google Shape;256;p29"/>
          <p:cNvSpPr txBox="1"/>
          <p:nvPr>
            <p:ph idx="5" type="title"/>
          </p:nvPr>
        </p:nvSpPr>
        <p:spPr>
          <a:xfrm>
            <a:off x="507250" y="3960850"/>
            <a:ext cx="2242500" cy="70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7" name="Google Shape;257;p29"/>
          <p:cNvSpPr txBox="1"/>
          <p:nvPr>
            <p:ph idx="6" type="title"/>
          </p:nvPr>
        </p:nvSpPr>
        <p:spPr>
          <a:xfrm>
            <a:off x="507250" y="2950200"/>
            <a:ext cx="2242500" cy="64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8" name="Google Shape;258;p29"/>
          <p:cNvSpPr txBox="1"/>
          <p:nvPr>
            <p:ph idx="7" type="title"/>
          </p:nvPr>
        </p:nvSpPr>
        <p:spPr>
          <a:xfrm>
            <a:off x="5654225" y="2657175"/>
            <a:ext cx="9612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9" name="Google Shape;259;p29"/>
          <p:cNvSpPr txBox="1"/>
          <p:nvPr>
            <p:ph idx="8" type="title"/>
          </p:nvPr>
        </p:nvSpPr>
        <p:spPr>
          <a:xfrm>
            <a:off x="7295800" y="2657175"/>
            <a:ext cx="11091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0" name="Google Shape;260;p29"/>
          <p:cNvSpPr txBox="1"/>
          <p:nvPr>
            <p:ph idx="9" type="title"/>
          </p:nvPr>
        </p:nvSpPr>
        <p:spPr>
          <a:xfrm>
            <a:off x="3958525" y="2657175"/>
            <a:ext cx="10035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1" name="Google Shape;261;p29"/>
          <p:cNvSpPr txBox="1"/>
          <p:nvPr>
            <p:ph idx="13" type="title"/>
          </p:nvPr>
        </p:nvSpPr>
        <p:spPr>
          <a:xfrm>
            <a:off x="3477950" y="3170975"/>
            <a:ext cx="1583400" cy="64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2" name="Google Shape;262;p29"/>
          <p:cNvSpPr txBox="1"/>
          <p:nvPr>
            <p:ph idx="14" type="title"/>
          </p:nvPr>
        </p:nvSpPr>
        <p:spPr>
          <a:xfrm>
            <a:off x="5156125" y="3170975"/>
            <a:ext cx="15516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3" name="Google Shape;263;p29"/>
          <p:cNvSpPr txBox="1"/>
          <p:nvPr>
            <p:ph idx="15" type="title"/>
          </p:nvPr>
        </p:nvSpPr>
        <p:spPr>
          <a:xfrm>
            <a:off x="6837850" y="3170975"/>
            <a:ext cx="2022000" cy="1596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4" name="Google Shape;264;p29"/>
          <p:cNvSpPr txBox="1"/>
          <p:nvPr>
            <p:ph idx="16" type="title"/>
          </p:nvPr>
        </p:nvSpPr>
        <p:spPr>
          <a:xfrm>
            <a:off x="3624875" y="4016425"/>
            <a:ext cx="1436400" cy="7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5" name="Google Shape;265;p29"/>
          <p:cNvSpPr txBox="1"/>
          <p:nvPr>
            <p:ph idx="17" type="title"/>
          </p:nvPr>
        </p:nvSpPr>
        <p:spPr>
          <a:xfrm>
            <a:off x="5303050" y="4016425"/>
            <a:ext cx="1404600" cy="7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4">
  <p:cSld name="CUSTOM_5_1"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/>
          <p:nvPr/>
        </p:nvSpPr>
        <p:spPr>
          <a:xfrm>
            <a:off x="1067025" y="437190"/>
            <a:ext cx="7197300" cy="38658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1491600" y="1330871"/>
            <a:ext cx="7197300" cy="36744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9" name="Google Shape;269;p30"/>
          <p:cNvSpPr/>
          <p:nvPr/>
        </p:nvSpPr>
        <p:spPr>
          <a:xfrm>
            <a:off x="114875" y="875230"/>
            <a:ext cx="7197300" cy="39771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70" name="Google Shape;270;p30"/>
          <p:cNvSpPr/>
          <p:nvPr/>
        </p:nvSpPr>
        <p:spPr>
          <a:xfrm>
            <a:off x="-8050" y="432050"/>
            <a:ext cx="3686700" cy="4689000"/>
          </a:xfrm>
          <a:prstGeom prst="snip1Rect">
            <a:avLst>
              <a:gd fmla="val 115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71" name="Google Shape;271;p30"/>
          <p:cNvSpPr txBox="1"/>
          <p:nvPr>
            <p:ph type="title"/>
          </p:nvPr>
        </p:nvSpPr>
        <p:spPr>
          <a:xfrm>
            <a:off x="451900" y="843775"/>
            <a:ext cx="29682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72" name="Google Shape;272;p30"/>
          <p:cNvSpPr txBox="1"/>
          <p:nvPr>
            <p:ph idx="1" type="subTitle"/>
          </p:nvPr>
        </p:nvSpPr>
        <p:spPr>
          <a:xfrm>
            <a:off x="478650" y="2476500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30"/>
          <p:cNvSpPr txBox="1"/>
          <p:nvPr>
            <p:ph idx="2" type="title"/>
          </p:nvPr>
        </p:nvSpPr>
        <p:spPr>
          <a:xfrm>
            <a:off x="488175" y="2044800"/>
            <a:ext cx="14520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4" name="Google Shape;274;p30"/>
          <p:cNvSpPr txBox="1"/>
          <p:nvPr>
            <p:ph idx="3" type="subTitle"/>
          </p:nvPr>
        </p:nvSpPr>
        <p:spPr>
          <a:xfrm>
            <a:off x="2102625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30"/>
          <p:cNvSpPr txBox="1"/>
          <p:nvPr>
            <p:ph idx="4" type="title"/>
          </p:nvPr>
        </p:nvSpPr>
        <p:spPr>
          <a:xfrm>
            <a:off x="2102625" y="2044800"/>
            <a:ext cx="15825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6" name="Google Shape;276;p30"/>
          <p:cNvSpPr txBox="1"/>
          <p:nvPr>
            <p:ph idx="5" type="subTitle"/>
          </p:nvPr>
        </p:nvSpPr>
        <p:spPr>
          <a:xfrm>
            <a:off x="3875050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7" name="Google Shape;277;p30"/>
          <p:cNvSpPr txBox="1"/>
          <p:nvPr>
            <p:ph idx="6" type="title"/>
          </p:nvPr>
        </p:nvSpPr>
        <p:spPr>
          <a:xfrm>
            <a:off x="3875051" y="2044800"/>
            <a:ext cx="15579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8" name="Google Shape;278;p30"/>
          <p:cNvSpPr txBox="1"/>
          <p:nvPr>
            <p:ph idx="7" type="subTitle"/>
          </p:nvPr>
        </p:nvSpPr>
        <p:spPr>
          <a:xfrm>
            <a:off x="5618263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9" name="Google Shape;279;p30"/>
          <p:cNvSpPr txBox="1"/>
          <p:nvPr>
            <p:ph idx="8" type="title"/>
          </p:nvPr>
        </p:nvSpPr>
        <p:spPr>
          <a:xfrm>
            <a:off x="5618275" y="2044800"/>
            <a:ext cx="15579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0" name="Google Shape;280;p30"/>
          <p:cNvSpPr txBox="1"/>
          <p:nvPr>
            <p:ph idx="9" type="subTitle"/>
          </p:nvPr>
        </p:nvSpPr>
        <p:spPr>
          <a:xfrm>
            <a:off x="7354438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30"/>
          <p:cNvSpPr txBox="1"/>
          <p:nvPr>
            <p:ph idx="13" type="title"/>
          </p:nvPr>
        </p:nvSpPr>
        <p:spPr>
          <a:xfrm>
            <a:off x="7354449" y="2044799"/>
            <a:ext cx="17976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2" name="Google Shape;282;p30"/>
          <p:cNvSpPr txBox="1"/>
          <p:nvPr>
            <p:ph idx="14" type="subTitle"/>
          </p:nvPr>
        </p:nvSpPr>
        <p:spPr>
          <a:xfrm>
            <a:off x="478650" y="3104100"/>
            <a:ext cx="1452000" cy="61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3" name="Google Shape;283;p30"/>
          <p:cNvSpPr txBox="1"/>
          <p:nvPr>
            <p:ph idx="15" type="subTitle"/>
          </p:nvPr>
        </p:nvSpPr>
        <p:spPr>
          <a:xfrm>
            <a:off x="2102625" y="3104100"/>
            <a:ext cx="1582500" cy="64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p30"/>
          <p:cNvSpPr txBox="1"/>
          <p:nvPr>
            <p:ph idx="16" type="subTitle"/>
          </p:nvPr>
        </p:nvSpPr>
        <p:spPr>
          <a:xfrm>
            <a:off x="5618275" y="3104109"/>
            <a:ext cx="12384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5" name="Google Shape;285;p30"/>
          <p:cNvSpPr txBox="1"/>
          <p:nvPr>
            <p:ph idx="17" type="subTitle"/>
          </p:nvPr>
        </p:nvSpPr>
        <p:spPr>
          <a:xfrm>
            <a:off x="7354450" y="3104109"/>
            <a:ext cx="12384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30"/>
          <p:cNvSpPr txBox="1"/>
          <p:nvPr>
            <p:ph idx="18" type="subTitle"/>
          </p:nvPr>
        </p:nvSpPr>
        <p:spPr>
          <a:xfrm>
            <a:off x="625400" y="3960650"/>
            <a:ext cx="11397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7" name="Google Shape;287;p30"/>
          <p:cNvSpPr txBox="1"/>
          <p:nvPr>
            <p:ph idx="19" type="subTitle"/>
          </p:nvPr>
        </p:nvSpPr>
        <p:spPr>
          <a:xfrm>
            <a:off x="2239700" y="3960657"/>
            <a:ext cx="1139700" cy="8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30"/>
          <p:cNvSpPr txBox="1"/>
          <p:nvPr>
            <p:ph idx="20" type="subTitle"/>
          </p:nvPr>
        </p:nvSpPr>
        <p:spPr>
          <a:xfrm>
            <a:off x="4021800" y="3960660"/>
            <a:ext cx="1139700" cy="897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30"/>
          <p:cNvSpPr txBox="1"/>
          <p:nvPr>
            <p:ph idx="21" type="subTitle"/>
          </p:nvPr>
        </p:nvSpPr>
        <p:spPr>
          <a:xfrm>
            <a:off x="5765025" y="3960650"/>
            <a:ext cx="1411200" cy="897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30"/>
          <p:cNvSpPr txBox="1"/>
          <p:nvPr>
            <p:ph idx="22" type="subTitle"/>
          </p:nvPr>
        </p:nvSpPr>
        <p:spPr>
          <a:xfrm>
            <a:off x="7491550" y="3960657"/>
            <a:ext cx="1139700" cy="774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30"/>
          <p:cNvSpPr txBox="1"/>
          <p:nvPr>
            <p:ph idx="23" type="subTitle"/>
          </p:nvPr>
        </p:nvSpPr>
        <p:spPr>
          <a:xfrm>
            <a:off x="3875050" y="3104100"/>
            <a:ext cx="15579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1">
  <p:cSld name="CUSTOM_5_1_1_1_4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/>
          <p:nvPr>
            <p:ph idx="2" type="pic"/>
          </p:nvPr>
        </p:nvSpPr>
        <p:spPr>
          <a:xfrm>
            <a:off x="-1600" y="1969350"/>
            <a:ext cx="9144000" cy="3174600"/>
          </a:xfrm>
          <a:prstGeom prst="snip1Rect">
            <a:avLst>
              <a:gd fmla="val 19548" name="adj"/>
            </a:avLst>
          </a:prstGeom>
          <a:noFill/>
          <a:ln>
            <a:noFill/>
          </a:ln>
        </p:spPr>
      </p:sp>
      <p:sp>
        <p:nvSpPr>
          <p:cNvPr id="294" name="Google Shape;294;p31"/>
          <p:cNvSpPr txBox="1"/>
          <p:nvPr>
            <p:ph type="title"/>
          </p:nvPr>
        </p:nvSpPr>
        <p:spPr>
          <a:xfrm>
            <a:off x="5254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5" name="Google Shape;295;p31"/>
          <p:cNvSpPr txBox="1"/>
          <p:nvPr>
            <p:ph idx="1" type="body"/>
          </p:nvPr>
        </p:nvSpPr>
        <p:spPr>
          <a:xfrm>
            <a:off x="5254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" name="Google Shape;296;p31"/>
          <p:cNvSpPr txBox="1"/>
          <p:nvPr>
            <p:ph idx="3" type="title"/>
          </p:nvPr>
        </p:nvSpPr>
        <p:spPr>
          <a:xfrm>
            <a:off x="24096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7" name="Google Shape;297;p31"/>
          <p:cNvSpPr txBox="1"/>
          <p:nvPr>
            <p:ph idx="4" type="body"/>
          </p:nvPr>
        </p:nvSpPr>
        <p:spPr>
          <a:xfrm>
            <a:off x="24096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31"/>
          <p:cNvSpPr txBox="1"/>
          <p:nvPr>
            <p:ph idx="5" type="title"/>
          </p:nvPr>
        </p:nvSpPr>
        <p:spPr>
          <a:xfrm>
            <a:off x="42938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9" name="Google Shape;299;p31"/>
          <p:cNvSpPr txBox="1"/>
          <p:nvPr>
            <p:ph idx="6" type="body"/>
          </p:nvPr>
        </p:nvSpPr>
        <p:spPr>
          <a:xfrm>
            <a:off x="42938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31"/>
          <p:cNvSpPr txBox="1"/>
          <p:nvPr>
            <p:ph idx="7" type="title"/>
          </p:nvPr>
        </p:nvSpPr>
        <p:spPr>
          <a:xfrm>
            <a:off x="61780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01" name="Google Shape;301;p31"/>
          <p:cNvSpPr txBox="1"/>
          <p:nvPr>
            <p:ph idx="8" type="body"/>
          </p:nvPr>
        </p:nvSpPr>
        <p:spPr>
          <a:xfrm>
            <a:off x="61780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" name="Google Shape;302;p31"/>
          <p:cNvSpPr txBox="1"/>
          <p:nvPr>
            <p:ph idx="9" type="subTitle"/>
          </p:nvPr>
        </p:nvSpPr>
        <p:spPr>
          <a:xfrm>
            <a:off x="24096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03" name="Google Shape;303;p31"/>
          <p:cNvSpPr txBox="1"/>
          <p:nvPr>
            <p:ph idx="13" type="subTitle"/>
          </p:nvPr>
        </p:nvSpPr>
        <p:spPr>
          <a:xfrm>
            <a:off x="5254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04" name="Google Shape;304;p31"/>
          <p:cNvSpPr txBox="1"/>
          <p:nvPr>
            <p:ph idx="14" type="subTitle"/>
          </p:nvPr>
        </p:nvSpPr>
        <p:spPr>
          <a:xfrm>
            <a:off x="42938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05" name="Google Shape;305;p31"/>
          <p:cNvSpPr txBox="1"/>
          <p:nvPr>
            <p:ph idx="15" type="subTitle"/>
          </p:nvPr>
        </p:nvSpPr>
        <p:spPr>
          <a:xfrm>
            <a:off x="61780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06" name="Google Shape;306;p31"/>
          <p:cNvSpPr txBox="1"/>
          <p:nvPr>
            <p:ph idx="16"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07" name="Google Shape;307;p31"/>
          <p:cNvSpPr txBox="1"/>
          <p:nvPr>
            <p:ph idx="17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4">
  <p:cSld name="CUSTOM_5_1_1_1_1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/>
        </p:nvSpPr>
        <p:spPr>
          <a:xfrm>
            <a:off x="8578200" y="4960647"/>
            <a:ext cx="281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 sz="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32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11" name="Google Shape;311;p32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12" name="Google Shape;312;p32"/>
          <p:cNvSpPr txBox="1"/>
          <p:nvPr>
            <p:ph idx="2" type="title"/>
          </p:nvPr>
        </p:nvSpPr>
        <p:spPr>
          <a:xfrm>
            <a:off x="60260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13" name="Google Shape;313;p32"/>
          <p:cNvSpPr txBox="1"/>
          <p:nvPr>
            <p:ph idx="3" type="body"/>
          </p:nvPr>
        </p:nvSpPr>
        <p:spPr>
          <a:xfrm>
            <a:off x="60260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14" name="Google Shape;314;p32"/>
          <p:cNvSpPr txBox="1"/>
          <p:nvPr>
            <p:ph idx="4" type="title"/>
          </p:nvPr>
        </p:nvSpPr>
        <p:spPr>
          <a:xfrm>
            <a:off x="2253138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15" name="Google Shape;315;p32"/>
          <p:cNvSpPr txBox="1"/>
          <p:nvPr>
            <p:ph idx="5" type="body"/>
          </p:nvPr>
        </p:nvSpPr>
        <p:spPr>
          <a:xfrm>
            <a:off x="2253138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16" name="Google Shape;316;p32"/>
          <p:cNvSpPr txBox="1"/>
          <p:nvPr>
            <p:ph idx="6" type="title"/>
          </p:nvPr>
        </p:nvSpPr>
        <p:spPr>
          <a:xfrm>
            <a:off x="3903575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17" name="Google Shape;317;p32"/>
          <p:cNvSpPr txBox="1"/>
          <p:nvPr>
            <p:ph idx="7" type="body"/>
          </p:nvPr>
        </p:nvSpPr>
        <p:spPr>
          <a:xfrm>
            <a:off x="3903575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18" name="Google Shape;318;p32"/>
          <p:cNvSpPr txBox="1"/>
          <p:nvPr>
            <p:ph idx="8" type="title"/>
          </p:nvPr>
        </p:nvSpPr>
        <p:spPr>
          <a:xfrm>
            <a:off x="555405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19" name="Google Shape;319;p32"/>
          <p:cNvSpPr txBox="1"/>
          <p:nvPr>
            <p:ph idx="9" type="body"/>
          </p:nvPr>
        </p:nvSpPr>
        <p:spPr>
          <a:xfrm>
            <a:off x="555405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0" name="Google Shape;320;p32"/>
          <p:cNvSpPr txBox="1"/>
          <p:nvPr>
            <p:ph idx="13" type="title"/>
          </p:nvPr>
        </p:nvSpPr>
        <p:spPr>
          <a:xfrm>
            <a:off x="720450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21" name="Google Shape;321;p32"/>
          <p:cNvSpPr txBox="1"/>
          <p:nvPr>
            <p:ph idx="14" type="body"/>
          </p:nvPr>
        </p:nvSpPr>
        <p:spPr>
          <a:xfrm>
            <a:off x="720450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CUSTOM_3">
    <p:bg>
      <p:bgPr>
        <a:solidFill>
          <a:schemeClr val="accent4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/>
          <p:nvPr/>
        </p:nvSpPr>
        <p:spPr>
          <a:xfrm>
            <a:off x="0" y="0"/>
            <a:ext cx="5521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24" name="Google Shape;324;p33"/>
          <p:cNvSpPr txBox="1"/>
          <p:nvPr>
            <p:ph idx="1" type="subTitle"/>
          </p:nvPr>
        </p:nvSpPr>
        <p:spPr>
          <a:xfrm>
            <a:off x="462950" y="41990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33"/>
          <p:cNvSpPr txBox="1"/>
          <p:nvPr>
            <p:ph type="title"/>
          </p:nvPr>
        </p:nvSpPr>
        <p:spPr>
          <a:xfrm>
            <a:off x="459325" y="1827800"/>
            <a:ext cx="3977700" cy="61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26" name="Google Shape;326;p33"/>
          <p:cNvSpPr txBox="1"/>
          <p:nvPr>
            <p:ph idx="2" type="title"/>
          </p:nvPr>
        </p:nvSpPr>
        <p:spPr>
          <a:xfrm>
            <a:off x="642250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27" name="Google Shape;327;p33"/>
          <p:cNvSpPr txBox="1"/>
          <p:nvPr>
            <p:ph idx="3" type="title"/>
          </p:nvPr>
        </p:nvSpPr>
        <p:spPr>
          <a:xfrm>
            <a:off x="639625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28" name="Google Shape;328;p33"/>
          <p:cNvSpPr txBox="1"/>
          <p:nvPr>
            <p:ph idx="4" type="title"/>
          </p:nvPr>
        </p:nvSpPr>
        <p:spPr>
          <a:xfrm>
            <a:off x="3222225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29" name="Google Shape;329;p33"/>
          <p:cNvSpPr txBox="1"/>
          <p:nvPr>
            <p:ph idx="5" type="title"/>
          </p:nvPr>
        </p:nvSpPr>
        <p:spPr>
          <a:xfrm>
            <a:off x="3219600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30" name="Google Shape;330;p33"/>
          <p:cNvSpPr txBox="1"/>
          <p:nvPr>
            <p:ph idx="6" type="title"/>
          </p:nvPr>
        </p:nvSpPr>
        <p:spPr>
          <a:xfrm>
            <a:off x="5807450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31" name="Google Shape;331;p33"/>
          <p:cNvSpPr txBox="1"/>
          <p:nvPr>
            <p:ph idx="7" type="title"/>
          </p:nvPr>
        </p:nvSpPr>
        <p:spPr>
          <a:xfrm>
            <a:off x="5804825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32" name="Google Shape;332;p33"/>
          <p:cNvSpPr txBox="1"/>
          <p:nvPr>
            <p:ph idx="8" type="title"/>
          </p:nvPr>
        </p:nvSpPr>
        <p:spPr>
          <a:xfrm>
            <a:off x="459325" y="788000"/>
            <a:ext cx="46482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3">
  <p:cSld name="CUSTOM_5_1_1_1_2">
    <p:bg>
      <p:bgPr>
        <a:solidFill>
          <a:schemeClr val="l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/>
          <p:nvPr/>
        </p:nvSpPr>
        <p:spPr>
          <a:xfrm>
            <a:off x="8578200" y="4960647"/>
            <a:ext cx="281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 sz="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34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7" name="Google Shape;337;p34"/>
          <p:cNvSpPr txBox="1"/>
          <p:nvPr>
            <p:ph idx="2" type="title"/>
          </p:nvPr>
        </p:nvSpPr>
        <p:spPr>
          <a:xfrm>
            <a:off x="423025" y="2331750"/>
            <a:ext cx="16002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38" name="Google Shape;338;p34"/>
          <p:cNvSpPr txBox="1"/>
          <p:nvPr>
            <p:ph idx="3" type="body"/>
          </p:nvPr>
        </p:nvSpPr>
        <p:spPr>
          <a:xfrm>
            <a:off x="423025" y="2733050"/>
            <a:ext cx="16002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9" name="Google Shape;339;p34"/>
          <p:cNvSpPr txBox="1"/>
          <p:nvPr>
            <p:ph idx="4" type="title"/>
          </p:nvPr>
        </p:nvSpPr>
        <p:spPr>
          <a:xfrm>
            <a:off x="2568575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40" name="Google Shape;340;p34"/>
          <p:cNvSpPr txBox="1"/>
          <p:nvPr>
            <p:ph idx="5" type="body"/>
          </p:nvPr>
        </p:nvSpPr>
        <p:spPr>
          <a:xfrm>
            <a:off x="2568575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1" name="Google Shape;341;p34"/>
          <p:cNvSpPr txBox="1"/>
          <p:nvPr>
            <p:ph idx="6" type="title"/>
          </p:nvPr>
        </p:nvSpPr>
        <p:spPr>
          <a:xfrm>
            <a:off x="4751950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42" name="Google Shape;342;p34"/>
          <p:cNvSpPr txBox="1"/>
          <p:nvPr>
            <p:ph idx="7" type="body"/>
          </p:nvPr>
        </p:nvSpPr>
        <p:spPr>
          <a:xfrm>
            <a:off x="4751950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3" name="Google Shape;343;p34"/>
          <p:cNvSpPr txBox="1"/>
          <p:nvPr>
            <p:ph idx="8" type="title"/>
          </p:nvPr>
        </p:nvSpPr>
        <p:spPr>
          <a:xfrm>
            <a:off x="6909425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44" name="Google Shape;344;p34"/>
          <p:cNvSpPr txBox="1"/>
          <p:nvPr>
            <p:ph idx="9" type="body"/>
          </p:nvPr>
        </p:nvSpPr>
        <p:spPr>
          <a:xfrm>
            <a:off x="6855900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2">
  <p:cSld name="CUSTOM_5_1_1_1_3"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47" name="Google Shape;347;p35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8" name="Google Shape;348;p35"/>
          <p:cNvSpPr txBox="1"/>
          <p:nvPr>
            <p:ph idx="2" type="subTitle"/>
          </p:nvPr>
        </p:nvSpPr>
        <p:spPr>
          <a:xfrm>
            <a:off x="705575" y="2387975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9" name="Google Shape;349;p35"/>
          <p:cNvSpPr txBox="1"/>
          <p:nvPr>
            <p:ph idx="3" type="subTitle"/>
          </p:nvPr>
        </p:nvSpPr>
        <p:spPr>
          <a:xfrm>
            <a:off x="705575" y="2948575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0" name="Google Shape;350;p35"/>
          <p:cNvSpPr txBox="1"/>
          <p:nvPr>
            <p:ph idx="4" type="subTitle"/>
          </p:nvPr>
        </p:nvSpPr>
        <p:spPr>
          <a:xfrm>
            <a:off x="705575" y="3518838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1" name="Google Shape;351;p35"/>
          <p:cNvSpPr txBox="1"/>
          <p:nvPr>
            <p:ph idx="5" type="subTitle"/>
          </p:nvPr>
        </p:nvSpPr>
        <p:spPr>
          <a:xfrm>
            <a:off x="705575" y="4092600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2" name="Google Shape;352;p35"/>
          <p:cNvSpPr txBox="1"/>
          <p:nvPr>
            <p:ph idx="6" type="subTitle"/>
          </p:nvPr>
        </p:nvSpPr>
        <p:spPr>
          <a:xfrm>
            <a:off x="705575" y="4654250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3" name="Google Shape;353;p35"/>
          <p:cNvSpPr txBox="1"/>
          <p:nvPr>
            <p:ph idx="7" type="body"/>
          </p:nvPr>
        </p:nvSpPr>
        <p:spPr>
          <a:xfrm>
            <a:off x="5843600" y="4634675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4" name="Google Shape;354;p35"/>
          <p:cNvSpPr txBox="1"/>
          <p:nvPr>
            <p:ph idx="8" type="body"/>
          </p:nvPr>
        </p:nvSpPr>
        <p:spPr>
          <a:xfrm>
            <a:off x="5843600" y="4088050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5" name="Google Shape;355;p35"/>
          <p:cNvSpPr txBox="1"/>
          <p:nvPr>
            <p:ph idx="9" type="body"/>
          </p:nvPr>
        </p:nvSpPr>
        <p:spPr>
          <a:xfrm>
            <a:off x="5843600" y="3509538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6" name="Google Shape;356;p35"/>
          <p:cNvSpPr txBox="1"/>
          <p:nvPr>
            <p:ph idx="13" type="body"/>
          </p:nvPr>
        </p:nvSpPr>
        <p:spPr>
          <a:xfrm>
            <a:off x="5843600" y="2948725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7" name="Google Shape;357;p35"/>
          <p:cNvSpPr txBox="1"/>
          <p:nvPr>
            <p:ph idx="14" type="title"/>
          </p:nvPr>
        </p:nvSpPr>
        <p:spPr>
          <a:xfrm>
            <a:off x="5235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8" name="Google Shape;358;p35"/>
          <p:cNvSpPr txBox="1"/>
          <p:nvPr>
            <p:ph idx="15" type="title"/>
          </p:nvPr>
        </p:nvSpPr>
        <p:spPr>
          <a:xfrm>
            <a:off x="22278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9" name="Google Shape;359;p35"/>
          <p:cNvSpPr txBox="1"/>
          <p:nvPr>
            <p:ph idx="16" type="title"/>
          </p:nvPr>
        </p:nvSpPr>
        <p:spPr>
          <a:xfrm>
            <a:off x="39321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0" name="Google Shape;360;p35"/>
          <p:cNvSpPr txBox="1"/>
          <p:nvPr>
            <p:ph idx="17" type="title"/>
          </p:nvPr>
        </p:nvSpPr>
        <p:spPr>
          <a:xfrm>
            <a:off x="5845325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1" name="Google Shape;361;p35"/>
          <p:cNvSpPr txBox="1"/>
          <p:nvPr>
            <p:ph idx="18" type="body"/>
          </p:nvPr>
        </p:nvSpPr>
        <p:spPr>
          <a:xfrm>
            <a:off x="3930375" y="4634677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2" name="Google Shape;362;p35"/>
          <p:cNvSpPr txBox="1"/>
          <p:nvPr>
            <p:ph idx="19" type="body"/>
          </p:nvPr>
        </p:nvSpPr>
        <p:spPr>
          <a:xfrm>
            <a:off x="3930375" y="408805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3" name="Google Shape;363;p35"/>
          <p:cNvSpPr txBox="1"/>
          <p:nvPr>
            <p:ph idx="20" type="body"/>
          </p:nvPr>
        </p:nvSpPr>
        <p:spPr>
          <a:xfrm>
            <a:off x="3930375" y="350954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4" name="Google Shape;364;p35"/>
          <p:cNvSpPr txBox="1"/>
          <p:nvPr>
            <p:ph idx="21" type="body"/>
          </p:nvPr>
        </p:nvSpPr>
        <p:spPr>
          <a:xfrm>
            <a:off x="3930375" y="294873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5" name="Google Shape;365;p35"/>
          <p:cNvSpPr txBox="1"/>
          <p:nvPr>
            <p:ph idx="22" type="body"/>
          </p:nvPr>
        </p:nvSpPr>
        <p:spPr>
          <a:xfrm>
            <a:off x="2226950" y="4634675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6" name="Google Shape;366;p35"/>
          <p:cNvSpPr txBox="1"/>
          <p:nvPr>
            <p:ph idx="23" type="body"/>
          </p:nvPr>
        </p:nvSpPr>
        <p:spPr>
          <a:xfrm>
            <a:off x="2226950" y="4088053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7" name="Google Shape;367;p35"/>
          <p:cNvSpPr txBox="1"/>
          <p:nvPr>
            <p:ph idx="24" type="body"/>
          </p:nvPr>
        </p:nvSpPr>
        <p:spPr>
          <a:xfrm>
            <a:off x="2226950" y="3509544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8" name="Google Shape;368;p35"/>
          <p:cNvSpPr txBox="1"/>
          <p:nvPr>
            <p:ph idx="25" type="body"/>
          </p:nvPr>
        </p:nvSpPr>
        <p:spPr>
          <a:xfrm>
            <a:off x="2226950" y="2948734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9" name="Google Shape;369;p35"/>
          <p:cNvSpPr txBox="1"/>
          <p:nvPr>
            <p:ph idx="26" type="body"/>
          </p:nvPr>
        </p:nvSpPr>
        <p:spPr>
          <a:xfrm>
            <a:off x="5843600" y="2388163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0" name="Google Shape;370;p35"/>
          <p:cNvSpPr txBox="1"/>
          <p:nvPr>
            <p:ph idx="27" type="body"/>
          </p:nvPr>
        </p:nvSpPr>
        <p:spPr>
          <a:xfrm>
            <a:off x="3930375" y="238817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1" name="Google Shape;371;p35"/>
          <p:cNvSpPr txBox="1"/>
          <p:nvPr>
            <p:ph idx="28" type="body"/>
          </p:nvPr>
        </p:nvSpPr>
        <p:spPr>
          <a:xfrm>
            <a:off x="2226950" y="2388175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0">
  <p:cSld name="CUSTOM_2_1_1"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/>
          <p:nvPr>
            <p:ph type="title"/>
          </p:nvPr>
        </p:nvSpPr>
        <p:spPr>
          <a:xfrm>
            <a:off x="5135225" y="2600350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74" name="Google Shape;374;p36"/>
          <p:cNvSpPr txBox="1"/>
          <p:nvPr>
            <p:ph idx="2" type="title"/>
          </p:nvPr>
        </p:nvSpPr>
        <p:spPr>
          <a:xfrm>
            <a:off x="5135225" y="3562743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75" name="Google Shape;375;p36"/>
          <p:cNvSpPr txBox="1"/>
          <p:nvPr>
            <p:ph idx="3" type="title"/>
          </p:nvPr>
        </p:nvSpPr>
        <p:spPr>
          <a:xfrm>
            <a:off x="5135225" y="4500074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76" name="Google Shape;376;p36"/>
          <p:cNvSpPr txBox="1"/>
          <p:nvPr>
            <p:ph idx="4"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77" name="Google Shape;377;p36"/>
          <p:cNvSpPr txBox="1"/>
          <p:nvPr>
            <p:ph idx="1" type="subTitle"/>
          </p:nvPr>
        </p:nvSpPr>
        <p:spPr>
          <a:xfrm>
            <a:off x="446900" y="397650"/>
            <a:ext cx="5344500" cy="30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8" name="Google Shape;378;p36"/>
          <p:cNvSpPr txBox="1"/>
          <p:nvPr>
            <p:ph idx="5" type="body"/>
          </p:nvPr>
        </p:nvSpPr>
        <p:spPr>
          <a:xfrm>
            <a:off x="5761162" y="2472057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9" name="Google Shape;379;p36"/>
          <p:cNvSpPr txBox="1"/>
          <p:nvPr>
            <p:ph idx="6" type="body"/>
          </p:nvPr>
        </p:nvSpPr>
        <p:spPr>
          <a:xfrm>
            <a:off x="5761162" y="3436244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80" name="Google Shape;380;p36"/>
          <p:cNvSpPr txBox="1"/>
          <p:nvPr>
            <p:ph idx="7" type="body"/>
          </p:nvPr>
        </p:nvSpPr>
        <p:spPr>
          <a:xfrm>
            <a:off x="5761162" y="4399826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81" name="Google Shape;381;p36"/>
          <p:cNvSpPr txBox="1"/>
          <p:nvPr>
            <p:ph idx="8" type="body"/>
          </p:nvPr>
        </p:nvSpPr>
        <p:spPr>
          <a:xfrm>
            <a:off x="706399" y="2753996"/>
            <a:ext cx="3288300" cy="1731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"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/>
          <p:nvPr/>
        </p:nvSpPr>
        <p:spPr>
          <a:xfrm>
            <a:off x="0" y="1088675"/>
            <a:ext cx="3627900" cy="4054800"/>
          </a:xfrm>
          <a:prstGeom prst="snip1Rect">
            <a:avLst>
              <a:gd fmla="val 1091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84" name="Google Shape;384;p37"/>
          <p:cNvSpPr txBox="1"/>
          <p:nvPr>
            <p:ph type="title"/>
          </p:nvPr>
        </p:nvSpPr>
        <p:spPr>
          <a:xfrm>
            <a:off x="446100" y="396225"/>
            <a:ext cx="5101800" cy="853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85" name="Google Shape;385;p37"/>
          <p:cNvSpPr txBox="1"/>
          <p:nvPr>
            <p:ph idx="1" type="body"/>
          </p:nvPr>
        </p:nvSpPr>
        <p:spPr>
          <a:xfrm>
            <a:off x="3869875" y="1390269"/>
            <a:ext cx="3173400" cy="342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86" name="Google Shape;386;p37"/>
          <p:cNvSpPr txBox="1"/>
          <p:nvPr>
            <p:ph idx="2" type="body"/>
          </p:nvPr>
        </p:nvSpPr>
        <p:spPr>
          <a:xfrm>
            <a:off x="474675" y="1390150"/>
            <a:ext cx="2571300" cy="342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9">
  <p:cSld name="CUSTOM_1">
    <p:bg>
      <p:bgPr>
        <a:solidFill>
          <a:schemeClr val="accen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/>
          <p:nvPr/>
        </p:nvSpPr>
        <p:spPr>
          <a:xfrm flipH="1">
            <a:off x="433300" y="-6150"/>
            <a:ext cx="8560200" cy="51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89" name="Google Shape;389;p38"/>
          <p:cNvSpPr/>
          <p:nvPr/>
        </p:nvSpPr>
        <p:spPr>
          <a:xfrm flipH="1">
            <a:off x="433300" y="-2175"/>
            <a:ext cx="8415900" cy="515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90" name="Google Shape;390;p38"/>
          <p:cNvSpPr/>
          <p:nvPr/>
        </p:nvSpPr>
        <p:spPr>
          <a:xfrm flipH="1">
            <a:off x="-10550" y="-6150"/>
            <a:ext cx="8710800" cy="5155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91" name="Google Shape;391;p38"/>
          <p:cNvSpPr txBox="1"/>
          <p:nvPr>
            <p:ph type="title"/>
          </p:nvPr>
        </p:nvSpPr>
        <p:spPr>
          <a:xfrm>
            <a:off x="409625" y="401500"/>
            <a:ext cx="4011600" cy="43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92" name="Google Shape;392;p38"/>
          <p:cNvSpPr txBox="1"/>
          <p:nvPr>
            <p:ph idx="2" type="title"/>
          </p:nvPr>
        </p:nvSpPr>
        <p:spPr>
          <a:xfrm>
            <a:off x="420000" y="860450"/>
            <a:ext cx="35112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3" name="Google Shape;393;p38"/>
          <p:cNvSpPr txBox="1"/>
          <p:nvPr>
            <p:ph idx="3" type="title"/>
          </p:nvPr>
        </p:nvSpPr>
        <p:spPr>
          <a:xfrm>
            <a:off x="5128700" y="38960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4" name="Google Shape;394;p38"/>
          <p:cNvSpPr txBox="1"/>
          <p:nvPr>
            <p:ph idx="1" type="subTitle"/>
          </p:nvPr>
        </p:nvSpPr>
        <p:spPr>
          <a:xfrm>
            <a:off x="7258100" y="38960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95" name="Google Shape;395;p38"/>
          <p:cNvSpPr txBox="1"/>
          <p:nvPr>
            <p:ph idx="4" type="title"/>
          </p:nvPr>
        </p:nvSpPr>
        <p:spPr>
          <a:xfrm>
            <a:off x="5128700" y="28383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6" name="Google Shape;396;p38"/>
          <p:cNvSpPr txBox="1"/>
          <p:nvPr>
            <p:ph idx="5" type="subTitle"/>
          </p:nvPr>
        </p:nvSpPr>
        <p:spPr>
          <a:xfrm>
            <a:off x="7258100" y="28383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97" name="Google Shape;397;p38"/>
          <p:cNvSpPr txBox="1"/>
          <p:nvPr>
            <p:ph idx="6" type="title"/>
          </p:nvPr>
        </p:nvSpPr>
        <p:spPr>
          <a:xfrm>
            <a:off x="5128700" y="18129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8" name="Google Shape;398;p38"/>
          <p:cNvSpPr txBox="1"/>
          <p:nvPr>
            <p:ph idx="7" type="subTitle"/>
          </p:nvPr>
        </p:nvSpPr>
        <p:spPr>
          <a:xfrm>
            <a:off x="7258100" y="18129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99" name="Google Shape;399;p38"/>
          <p:cNvSpPr txBox="1"/>
          <p:nvPr>
            <p:ph idx="8" type="title"/>
          </p:nvPr>
        </p:nvSpPr>
        <p:spPr>
          <a:xfrm>
            <a:off x="5128700" y="838600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00" name="Google Shape;400;p38"/>
          <p:cNvSpPr txBox="1"/>
          <p:nvPr>
            <p:ph idx="9" type="subTitle"/>
          </p:nvPr>
        </p:nvSpPr>
        <p:spPr>
          <a:xfrm>
            <a:off x="7258100" y="838600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_1">
    <p:bg>
      <p:bgPr>
        <a:solidFill>
          <a:schemeClr val="accen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/>
          <p:nvPr/>
        </p:nvSpPr>
        <p:spPr>
          <a:xfrm flipH="1">
            <a:off x="433300" y="0"/>
            <a:ext cx="8560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03" name="Google Shape;403;p39"/>
          <p:cNvSpPr/>
          <p:nvPr/>
        </p:nvSpPr>
        <p:spPr>
          <a:xfrm flipH="1">
            <a:off x="433300" y="0"/>
            <a:ext cx="8415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04" name="Google Shape;404;p39"/>
          <p:cNvSpPr/>
          <p:nvPr/>
        </p:nvSpPr>
        <p:spPr>
          <a:xfrm flipH="1">
            <a:off x="-10550" y="0"/>
            <a:ext cx="8710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1504259" y="3582046"/>
            <a:ext cx="3354000" cy="1037700"/>
          </a:xfrm>
          <a:prstGeom prst="snip1Rect">
            <a:avLst>
              <a:gd fmla="val 24462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06" name="Google Shape;406;p39"/>
          <p:cNvSpPr txBox="1"/>
          <p:nvPr>
            <p:ph type="title"/>
          </p:nvPr>
        </p:nvSpPr>
        <p:spPr>
          <a:xfrm>
            <a:off x="2131600" y="3667325"/>
            <a:ext cx="2026500" cy="367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407" name="Google Shape;407;p39"/>
          <p:cNvSpPr txBox="1"/>
          <p:nvPr>
            <p:ph idx="1" type="subTitle"/>
          </p:nvPr>
        </p:nvSpPr>
        <p:spPr>
          <a:xfrm>
            <a:off x="1917225" y="4072850"/>
            <a:ext cx="2536500" cy="546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8" name="Google Shape;408;p39"/>
          <p:cNvSpPr/>
          <p:nvPr>
            <p:ph idx="2" type="pic"/>
          </p:nvPr>
        </p:nvSpPr>
        <p:spPr>
          <a:xfrm>
            <a:off x="387475" y="3575855"/>
            <a:ext cx="1309500" cy="10500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09" name="Google Shape;409;p39"/>
          <p:cNvSpPr txBox="1"/>
          <p:nvPr>
            <p:ph idx="3" type="title"/>
          </p:nvPr>
        </p:nvSpPr>
        <p:spPr>
          <a:xfrm>
            <a:off x="409500" y="1578275"/>
            <a:ext cx="33540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0" name="Google Shape;410;p39"/>
          <p:cNvSpPr txBox="1"/>
          <p:nvPr>
            <p:ph idx="4" type="title"/>
          </p:nvPr>
        </p:nvSpPr>
        <p:spPr>
          <a:xfrm>
            <a:off x="409500" y="401500"/>
            <a:ext cx="3748500" cy="1091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5" name="Google Shape;41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0" name="Google Shape;420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5" name="Google Shape;425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6" name="Google Shape;426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1" name="Google Shape;431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5" name="Google Shape;435;p49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6" name="Google Shape;436;p49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7" name="Google Shape;437;p49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8" name="Google Shape;438;p49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9" name="Google Shape;439;p49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0" name="Google Shape;440;p49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3" name="Google Shape;443;p50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4" name="Google Shape;444;p50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7" name="Google Shape;447;p51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8" name="Google Shape;448;p51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9" name="Google Shape;449;p51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0" name="Google Shape;450;p51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2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3" name="Google Shape;453;p52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4" name="Google Shape;454;p5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5" name="Google Shape;455;p52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6" name="Google Shape;456;p52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7" name="Google Shape;457;p52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8" name="Google Shape;458;p52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3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1" name="Google Shape;461;p53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2" name="Google Shape;462;p53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3" name="Google Shape;463;p53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4" name="Google Shape;464;p53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5" name="Google Shape;465;p53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6" name="Google Shape;466;p53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7" name="Google Shape;467;p53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8" name="Google Shape;468;p53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1" name="Google Shape;471;p54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4" name="Google Shape;474;p55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55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55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7" name="Google Shape;47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8" name="Google Shape;478;p55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9" name="Google Shape;479;p55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6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2" name="Google Shape;482;p56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56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84" name="Google Shape;484;p56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5" name="Google Shape;485;p56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56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7" name="Google Shape;48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8" name="Google Shape;488;p56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9" name="Google Shape;489;p56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0" name="Google Shape;490;p56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7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8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p58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6" name="Google Shape;496;p58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7" name="Google Shape;497;p58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58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58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58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1" name="Google Shape;501;p58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58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3" name="Google Shape;503;p58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46.xml"/><Relationship Id="rId36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1.xml"/><Relationship Id="rId41" Type="http://schemas.openxmlformats.org/officeDocument/2006/relationships/slideLayout" Target="../slideLayouts/slideLayout52.xml"/><Relationship Id="rId42" Type="http://schemas.openxmlformats.org/officeDocument/2006/relationships/slideLayout" Target="../slideLayouts/slideLayout53.xml"/><Relationship Id="rId43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56.xml"/><Relationship Id="rId4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284700" y="460250"/>
            <a:ext cx="8574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sz="30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284700" y="1299725"/>
            <a:ext cx="61539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21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21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21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21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21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21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21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21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9">
          <p15:clr>
            <a:schemeClr val="accent1"/>
          </p15:clr>
        </p15:guide>
        <p15:guide id="2" orient="horz" pos="899">
          <p15:clr>
            <a:schemeClr val="accent1"/>
          </p15:clr>
        </p15:guide>
        <p15:guide id="3" orient="horz" pos="960">
          <p15:clr>
            <a:schemeClr val="accent1"/>
          </p15:clr>
        </p15:guide>
        <p15:guide id="4" orient="horz" pos="1560">
          <p15:clr>
            <a:schemeClr val="accent1"/>
          </p15:clr>
        </p15:guide>
        <p15:guide id="5" orient="horz" pos="1620">
          <p15:clr>
            <a:schemeClr val="accent1"/>
          </p15:clr>
        </p15:guide>
        <p15:guide id="6" orient="horz" pos="2280">
          <p15:clr>
            <a:schemeClr val="accent1"/>
          </p15:clr>
        </p15:guide>
        <p15:guide id="7" orient="horz" pos="2341">
          <p15:clr>
            <a:schemeClr val="accent1"/>
          </p15:clr>
        </p15:guide>
        <p15:guide id="8" pos="299">
          <p15:clr>
            <a:schemeClr val="accent1"/>
          </p15:clr>
        </p15:guide>
        <p15:guide id="9" pos="1559">
          <p15:clr>
            <a:schemeClr val="accent1"/>
          </p15:clr>
        </p15:guide>
        <p15:guide id="10" pos="1618">
          <p15:clr>
            <a:schemeClr val="accent1"/>
          </p15:clr>
        </p15:guide>
        <p15:guide id="11" pos="1981">
          <p15:clr>
            <a:schemeClr val="accent2"/>
          </p15:clr>
        </p15:guide>
        <p15:guide id="12" pos="2039">
          <p15:clr>
            <a:schemeClr val="accent2"/>
          </p15:clr>
        </p15:guide>
        <p15:guide id="13" pos="2880">
          <p15:clr>
            <a:schemeClr val="accent1"/>
          </p15:clr>
        </p15:guide>
        <p15:guide id="14" pos="2939">
          <p15:clr>
            <a:schemeClr val="accent1"/>
          </p15:clr>
        </p15:guide>
        <p15:guide id="15" pos="3719">
          <p15:clr>
            <a:schemeClr val="accent2"/>
          </p15:clr>
        </p15:guide>
        <p15:guide id="16" pos="3779">
          <p15:clr>
            <a:schemeClr val="accent2"/>
          </p15:clr>
        </p15:guide>
        <p15:guide id="17" pos="4140">
          <p15:clr>
            <a:schemeClr val="accent1"/>
          </p15:clr>
        </p15:guide>
        <p15:guide id="18" pos="4199">
          <p15:clr>
            <a:schemeClr val="accent1"/>
          </p15:clr>
        </p15:guide>
        <p15:guide id="19" pos="5459">
          <p15:clr>
            <a:schemeClr val="accent1"/>
          </p15:clr>
        </p15:guide>
        <p15:guide id="20" orient="horz" pos="2941">
          <p15:clr>
            <a:schemeClr val="accent1"/>
          </p15:clr>
        </p15:guide>
        <p15:guide id="21" pos="179">
          <p15:clr>
            <a:srgbClr val="EA4335"/>
          </p15:clr>
        </p15:guide>
        <p15:guide id="22" orient="horz" pos="180">
          <p15:clr>
            <a:srgbClr val="EA4335"/>
          </p15:clr>
        </p15:guide>
        <p15:guide id="23" pos="5581">
          <p15:clr>
            <a:srgbClr val="EA4335"/>
          </p15:clr>
        </p15:guide>
        <p15:guide id="24" orient="horz" pos="3060">
          <p15:clr>
            <a:srgbClr val="EA4335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9"/>
          <p:cNvSpPr txBox="1"/>
          <p:nvPr>
            <p:ph idx="1" type="subTitle"/>
          </p:nvPr>
        </p:nvSpPr>
        <p:spPr>
          <a:xfrm>
            <a:off x="958450" y="4298625"/>
            <a:ext cx="20085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13th December 2012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9"/>
          <p:cNvSpPr txBox="1"/>
          <p:nvPr>
            <p:ph type="title"/>
          </p:nvPr>
        </p:nvSpPr>
        <p:spPr>
          <a:xfrm>
            <a:off x="958461" y="742450"/>
            <a:ext cx="4707300" cy="263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700">
                <a:latin typeface="Arial"/>
                <a:ea typeface="Arial"/>
                <a:cs typeface="Arial"/>
                <a:sym typeface="Arial"/>
              </a:rPr>
              <a:t>Alpaca: Senior Secured Credit Facilities</a:t>
            </a:r>
            <a:endParaRPr sz="3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9"/>
          <p:cNvSpPr txBox="1"/>
          <p:nvPr/>
        </p:nvSpPr>
        <p:spPr>
          <a:xfrm>
            <a:off x="876900" y="2244175"/>
            <a:ext cx="4544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Strategic Financing for the Performance Program</a:t>
            </a:r>
            <a:endParaRPr b="1"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/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Information Memorandum: $1,775m and €250m Senior Secured Credit Facilities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/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Bookrunners: Goldman Stanley / Swiss Bank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511" name="Google Shape;5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025" y="1432625"/>
            <a:ext cx="3418199" cy="2278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8"/>
          <p:cNvSpPr/>
          <p:nvPr/>
        </p:nvSpPr>
        <p:spPr>
          <a:xfrm flipH="1" rot="5400000">
            <a:off x="3322825" y="-664950"/>
            <a:ext cx="2516700" cy="7511400"/>
          </a:xfrm>
          <a:prstGeom prst="snip1Rect">
            <a:avLst>
              <a:gd fmla="val 1545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/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84" name="Google Shape;584;p68"/>
          <p:cNvSpPr txBox="1"/>
          <p:nvPr>
            <p:ph type="title"/>
          </p:nvPr>
        </p:nvSpPr>
        <p:spPr>
          <a:xfrm>
            <a:off x="941650" y="795275"/>
            <a:ext cx="7329300" cy="81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latin typeface="Arial"/>
                <a:ea typeface="Arial"/>
                <a:cs typeface="Arial"/>
                <a:sym typeface="Arial"/>
              </a:rPr>
              <a:t>2.3 Maturity Scenarios*</a:t>
            </a:r>
            <a:endParaRPr sz="3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rPr/>
              <a:t/>
            </a:r>
            <a:endParaRPr sz="3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/>
              <a:t/>
            </a:r>
            <a:endParaRPr sz="3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68"/>
          <p:cNvSpPr txBox="1"/>
          <p:nvPr/>
        </p:nvSpPr>
        <p:spPr>
          <a:xfrm>
            <a:off x="838200" y="1332432"/>
            <a:ext cx="746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700"/>
              </a:spcBef>
              <a:spcAft>
                <a:spcPts val="3700"/>
              </a:spcAft>
              <a:buNone/>
            </a:pPr>
            <a:r>
              <a:rPr lang="en" sz="1200">
                <a:solidFill>
                  <a:schemeClr val="accent6"/>
                </a:solidFill>
              </a:rPr>
              <a:t>Scenarios assume full utilization and potential prepayments (e.g., from asset sales or excess cash flow)</a:t>
            </a:r>
            <a:endParaRPr sz="1200">
              <a:solidFill>
                <a:schemeClr val="accent6"/>
              </a:solidFill>
            </a:endParaRPr>
          </a:p>
        </p:txBody>
      </p:sp>
      <p:graphicFrame>
        <p:nvGraphicFramePr>
          <p:cNvPr id="586" name="Google Shape;586;p68"/>
          <p:cNvGraphicFramePr/>
          <p:nvPr/>
        </p:nvGraphicFramePr>
        <p:xfrm>
          <a:off x="952500" y="19415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{6030BFEB-C92C-4789-B8D9-471FEE45AEF0}</a:tableStyleId>
              </a:tblPr>
              <a:tblGrid>
                <a:gridCol w="1457525"/>
                <a:gridCol w="1880725"/>
                <a:gridCol w="1981175"/>
                <a:gridCol w="1773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6"/>
                          </a:solidFill>
                        </a:rPr>
                        <a:t>Scenario</a:t>
                      </a:r>
                      <a:endParaRPr b="1"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6"/>
                          </a:solidFill>
                        </a:rPr>
                        <a:t>Asset Sale Facility</a:t>
                      </a:r>
                      <a:endParaRPr b="1"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6"/>
                          </a:solidFill>
                        </a:rPr>
                        <a:t>USD/EUR Term Loans</a:t>
                      </a:r>
                      <a:endParaRPr b="1"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6"/>
                          </a:solidFill>
                        </a:rPr>
                        <a:t>Net Impact</a:t>
                      </a:r>
                      <a:endParaRPr b="1"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Base (No Prepay)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Full repayment at maturity (~June 2016)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1% annual amortization; bullet at ~Dec 2018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Extended liquidity buffer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Asset Sale Prepay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Partial/full prepay using €1-1.5bn proceeds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Minimal impact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Reduced secured leverage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Excess Cash Flow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Sweep applies (leverage-based grid)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Sweep applies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Accelerated deleveraging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87" name="Google Shape;587;p68"/>
          <p:cNvSpPr txBox="1"/>
          <p:nvPr/>
        </p:nvSpPr>
        <p:spPr>
          <a:xfrm>
            <a:off x="930537" y="4004624"/>
            <a:ext cx="764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accent6"/>
                </a:solidFill>
              </a:rPr>
              <a:t>Note: Prepayments enhance credit profile by reducing debt and improving ratios (e.g. lower leverage via asset sales)</a:t>
            </a:r>
            <a:endParaRPr sz="1000">
              <a:solidFill>
                <a:schemeClr val="accent6"/>
              </a:solidFill>
            </a:endParaRPr>
          </a:p>
        </p:txBody>
      </p:sp>
      <p:sp>
        <p:nvSpPr>
          <p:cNvPr id="588" name="Google Shape;588;p68"/>
          <p:cNvSpPr txBox="1"/>
          <p:nvPr/>
        </p:nvSpPr>
        <p:spPr>
          <a:xfrm>
            <a:off x="4863775" y="4297975"/>
            <a:ext cx="318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accent6"/>
                </a:solidFill>
              </a:rPr>
              <a:t>*</a:t>
            </a:r>
            <a:r>
              <a:rPr lang="en" sz="800">
                <a:solidFill>
                  <a:schemeClr val="accent6"/>
                </a:solidFill>
              </a:rPr>
              <a:t>Illustrative; actual outcomes depend on asset sales and cash flow</a:t>
            </a:r>
            <a:endParaRPr sz="8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9"/>
          <p:cNvSpPr/>
          <p:nvPr/>
        </p:nvSpPr>
        <p:spPr>
          <a:xfrm flipH="1" rot="10800000">
            <a:off x="-10550" y="-6225"/>
            <a:ext cx="8530500" cy="4919100"/>
          </a:xfrm>
          <a:prstGeom prst="snip1Rect">
            <a:avLst>
              <a:gd fmla="val 1783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94" name="Google Shape;594;p69"/>
          <p:cNvSpPr txBox="1"/>
          <p:nvPr>
            <p:ph idx="4" type="title"/>
          </p:nvPr>
        </p:nvSpPr>
        <p:spPr>
          <a:xfrm>
            <a:off x="367251" y="9183"/>
            <a:ext cx="3748500" cy="1091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3700">
                <a:latin typeface="Arial"/>
                <a:ea typeface="Arial"/>
                <a:cs typeface="Arial"/>
                <a:sym typeface="Arial"/>
              </a:rPr>
              <a:t>3. The Team</a:t>
            </a:r>
            <a:endParaRPr sz="3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69"/>
          <p:cNvSpPr txBox="1"/>
          <p:nvPr/>
        </p:nvSpPr>
        <p:spPr>
          <a:xfrm>
            <a:off x="183025" y="893488"/>
            <a:ext cx="79938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Bryce Verstappen</a:t>
            </a:r>
            <a:r>
              <a:rPr lang="en" sz="1200">
                <a:solidFill>
                  <a:schemeClr val="dk1"/>
                </a:solidFill>
              </a:rPr>
              <a:t>, CEO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36 years of experience in the telecommunication sector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Peter Tataro</a:t>
            </a:r>
            <a:r>
              <a:rPr lang="en" sz="1200">
                <a:solidFill>
                  <a:schemeClr val="dk1"/>
                </a:solidFill>
              </a:rPr>
              <a:t>, CFO and COO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More than 30 years of experience in finance and operations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Pierre Platini</a:t>
            </a:r>
            <a:r>
              <a:rPr lang="en" sz="1200">
                <a:solidFill>
                  <a:schemeClr val="dk1"/>
                </a:solidFill>
              </a:rPr>
              <a:t>, Networks &amp; Platforms Business Group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Formerly President of Mobile Access Division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Sacha Smith</a:t>
            </a:r>
            <a:r>
              <a:rPr lang="en" sz="1200">
                <a:solidFill>
                  <a:schemeClr val="dk1"/>
                </a:solidFill>
              </a:rPr>
              <a:t>, Performance Program &amp; Managed Services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Formerly Minister in the UK Government for the Communications, Technology &amp; Broadcasting Sector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Peter Mace, </a:t>
            </a:r>
            <a:r>
              <a:rPr lang="en" sz="1200">
                <a:solidFill>
                  <a:schemeClr val="dk1"/>
                </a:solidFill>
              </a:rPr>
              <a:t>Global Sales &amp; Marketing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Formerly CEO of Openwave Systems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Jason Brown</a:t>
            </a:r>
            <a:r>
              <a:rPr lang="en" sz="1200">
                <a:solidFill>
                  <a:schemeClr val="dk1"/>
                </a:solidFill>
              </a:rPr>
              <a:t>, Balthazar Labs &amp; CSO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Formerly COO and later President of Paca’s Optical Network Group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Gary Neumann</a:t>
            </a:r>
            <a:r>
              <a:rPr lang="en" sz="1200">
                <a:solidFill>
                  <a:schemeClr val="dk1"/>
                </a:solidFill>
              </a:rPr>
              <a:t>, Global Customer Delivery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Formerly responsible for the design and deployment of BT’s Global IP/MPLS network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96" name="Google Shape;5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925" y="79725"/>
            <a:ext cx="248602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0"/>
          <p:cNvSpPr txBox="1"/>
          <p:nvPr>
            <p:ph type="title"/>
          </p:nvPr>
        </p:nvSpPr>
        <p:spPr>
          <a:xfrm>
            <a:off x="920550" y="904500"/>
            <a:ext cx="7226700" cy="908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Disclaimer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/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0"/>
          <p:cNvSpPr txBox="1"/>
          <p:nvPr>
            <p:ph idx="2" type="title"/>
          </p:nvPr>
        </p:nvSpPr>
        <p:spPr>
          <a:xfrm>
            <a:off x="920550" y="1881950"/>
            <a:ext cx="5228400" cy="194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Content is only for institutional investors. Past performance is no guarantee for future performance. Forward-looking statements are subject to risks and uncertainties, including those described herein. This presentation is based on publicly available information and does not contain material non-public information (MNPI). Alpaca and the Joint Lead Arrangers take no responsibility for investment decisions based on this material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/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/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/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/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Shape where the section titles go" id="522" name="Google Shape;522;p61"/>
          <p:cNvSpPr/>
          <p:nvPr/>
        </p:nvSpPr>
        <p:spPr>
          <a:xfrm flipH="1">
            <a:off x="3144900" y="2581602"/>
            <a:ext cx="5999100" cy="862800"/>
          </a:xfrm>
          <a:prstGeom prst="snip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/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descr="Shape where the section titles go" id="523" name="Google Shape;523;p61"/>
          <p:cNvSpPr/>
          <p:nvPr/>
        </p:nvSpPr>
        <p:spPr>
          <a:xfrm flipH="1">
            <a:off x="3144900" y="1732340"/>
            <a:ext cx="5999100" cy="8628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/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descr="Shape where the section titles go" id="524" name="Google Shape;524;p61"/>
          <p:cNvSpPr/>
          <p:nvPr/>
        </p:nvSpPr>
        <p:spPr>
          <a:xfrm flipH="1">
            <a:off x="3144900" y="3465626"/>
            <a:ext cx="5999100" cy="862800"/>
          </a:xfrm>
          <a:prstGeom prst="snip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/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descr="Spaces to add section titles" id="525" name="Google Shape;525;p61"/>
          <p:cNvSpPr txBox="1"/>
          <p:nvPr>
            <p:ph idx="1" type="subTitle"/>
          </p:nvPr>
        </p:nvSpPr>
        <p:spPr>
          <a:xfrm>
            <a:off x="411875" y="285750"/>
            <a:ext cx="50625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3700">
                <a:latin typeface="Arial"/>
                <a:ea typeface="Arial"/>
                <a:cs typeface="Arial"/>
                <a:sym typeface="Arial"/>
              </a:rPr>
              <a:t>Content Overview</a:t>
            </a:r>
            <a:endParaRPr sz="3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paces to add section titles" id="526" name="Google Shape;526;p61"/>
          <p:cNvSpPr txBox="1"/>
          <p:nvPr>
            <p:ph idx="3" type="subTitle"/>
          </p:nvPr>
        </p:nvSpPr>
        <p:spPr>
          <a:xfrm>
            <a:off x="3484188" y="1978215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Meeting Objectives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(1)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paces to add section titles" id="527" name="Google Shape;527;p61"/>
          <p:cNvSpPr txBox="1"/>
          <p:nvPr>
            <p:ph idx="5" type="subTitle"/>
          </p:nvPr>
        </p:nvSpPr>
        <p:spPr>
          <a:xfrm>
            <a:off x="3469838" y="2810376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Transaction Overview</a:t>
            </a: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paces to add section titles" id="528" name="Google Shape;528;p61"/>
          <p:cNvSpPr txBox="1"/>
          <p:nvPr>
            <p:ph idx="7" type="subTitle"/>
          </p:nvPr>
        </p:nvSpPr>
        <p:spPr>
          <a:xfrm>
            <a:off x="3484188" y="3670663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Team  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(3)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2"/>
          <p:cNvSpPr txBox="1"/>
          <p:nvPr>
            <p:ph type="title"/>
          </p:nvPr>
        </p:nvSpPr>
        <p:spPr>
          <a:xfrm>
            <a:off x="284175" y="203625"/>
            <a:ext cx="5805000" cy="70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1. Meeting Objectives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/>
              <a:t/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/>
              <a:t/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2"/>
          <p:cNvSpPr txBox="1"/>
          <p:nvPr>
            <p:ph idx="2" type="title"/>
          </p:nvPr>
        </p:nvSpPr>
        <p:spPr>
          <a:xfrm>
            <a:off x="284175" y="768266"/>
            <a:ext cx="5139300" cy="2693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●"/>
            </a:pP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Unique opportunity to invest in Alpaca's turnaround and growth story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●"/>
            </a:pP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Strong adjusted EBITDA (€689 million LTM Q3 2012) and cash generation to support credit profile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●"/>
            </a:pP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Positioned to extend credit curve, refinance near-term maturities (e.g., convertible debentures subject to June 2013 investor put option), and fund strategic investments including the Performance Program's €1.25bn cost savings target by end of 2013 and €1-1.5bn in asset sale proceeds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accent6"/>
              </a:buClr>
              <a:buSzPts val="1600"/>
              <a:buFont typeface="Arial"/>
              <a:buChar char="●"/>
            </a:pP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Well-suited for institutional debt investors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025" y="988750"/>
            <a:ext cx="2922949" cy="17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3"/>
          <p:cNvSpPr txBox="1"/>
          <p:nvPr>
            <p:ph type="title"/>
          </p:nvPr>
        </p:nvSpPr>
        <p:spPr>
          <a:xfrm>
            <a:off x="920550" y="652900"/>
            <a:ext cx="5329800" cy="908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1.1 Global Connectivity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without Barriers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63"/>
          <p:cNvSpPr txBox="1"/>
          <p:nvPr>
            <p:ph idx="2" type="title"/>
          </p:nvPr>
        </p:nvSpPr>
        <p:spPr>
          <a:xfrm>
            <a:off x="733800" y="1647898"/>
            <a:ext cx="8056200" cy="194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Alpaca is a global leader in telecommunications equipment, networks, and services, bringing connectivity and innovation to people and businesses worldwide, with operations in over 130 countries.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Transformative growth through investments in IP networking, optics, and software-defined networking.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Strong business moat from intellectual property (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c.30k active patents, 90-95% secured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), long-term visibility in contracts, and positioning in high-growth areas like 4G/LTE deployments.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"Performance Program" for cost reductions (€1.25bn targeted by 2013), exiting unprofitable contracts, focusing on profitable geographies, and asset sales (e.g., targeting €1-1.5 billion in proceeds from non-core assets like enterprise units or patent monetization).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Balthazar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Labs (home to world-renowned research) drives innovations such as waveTech™, reducing power consumption and enabling converged networks.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0" y="612300"/>
            <a:ext cx="1793925" cy="10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4"/>
          <p:cNvSpPr txBox="1"/>
          <p:nvPr>
            <p:ph type="title"/>
          </p:nvPr>
        </p:nvSpPr>
        <p:spPr>
          <a:xfrm>
            <a:off x="329093" y="335610"/>
            <a:ext cx="7407600" cy="43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latin typeface="Arial"/>
                <a:ea typeface="Arial"/>
                <a:cs typeface="Arial"/>
                <a:sym typeface="Arial"/>
              </a:rPr>
              <a:t>1.2 Main Credit Takeaways</a:t>
            </a:r>
            <a:endParaRPr sz="3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64"/>
          <p:cNvSpPr txBox="1"/>
          <p:nvPr>
            <p:ph idx="2" type="title"/>
          </p:nvPr>
        </p:nvSpPr>
        <p:spPr>
          <a:xfrm>
            <a:off x="254425" y="1060850"/>
            <a:ext cx="8554800" cy="187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✅	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Robust profitability and cash flow (pro forma liquidity ~€6.3 billion)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✅	Solid unit economics and competitive moat from IP and global scale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✅	Visibility to extend credit curve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✅	Secured offering provides collateral advantages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✅	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Pro forma senior secured leverage: 2.4x Adj. EBITDA (€689m LTM Q3 2012).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/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⚠	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Potential Risks: Possible credit downgrade due to issuing new senior secured debt that ranks ahead of existing unsecured debt, which could impact unsecured bondholders and overall ratings.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⚠	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Other risks include market volatility, Euro crisis effects, competition from low-cost rivals, delays in network roll-outs, reliance on key suppliers, and geopolitical risks in global operations.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⚠	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Forward-looking statements subject to risks like product demand, cost savings achievement, and economic conditions.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5"/>
          <p:cNvSpPr/>
          <p:nvPr/>
        </p:nvSpPr>
        <p:spPr>
          <a:xfrm>
            <a:off x="0" y="682250"/>
            <a:ext cx="4533900" cy="4461000"/>
          </a:xfrm>
          <a:prstGeom prst="snip1Rect">
            <a:avLst>
              <a:gd fmla="val 754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/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54" name="Google Shape;554;p65"/>
          <p:cNvSpPr/>
          <p:nvPr/>
        </p:nvSpPr>
        <p:spPr>
          <a:xfrm>
            <a:off x="4572000" y="639225"/>
            <a:ext cx="4572000" cy="1400700"/>
          </a:xfrm>
          <a:prstGeom prst="snip1Rect">
            <a:avLst>
              <a:gd fmla="val 2446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/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55" name="Google Shape;555;p65"/>
          <p:cNvSpPr/>
          <p:nvPr/>
        </p:nvSpPr>
        <p:spPr>
          <a:xfrm>
            <a:off x="4572000" y="2082475"/>
            <a:ext cx="4572000" cy="1112400"/>
          </a:xfrm>
          <a:prstGeom prst="snip1Rect">
            <a:avLst>
              <a:gd fmla="val 2446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/>
              <a:t/>
            </a:r>
            <a:endParaRPr sz="8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56" name="Google Shape;556;p65"/>
          <p:cNvSpPr txBox="1"/>
          <p:nvPr>
            <p:ph idx="4" type="title"/>
          </p:nvPr>
        </p:nvSpPr>
        <p:spPr>
          <a:xfrm>
            <a:off x="439550" y="70257"/>
            <a:ext cx="7758300" cy="61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latin typeface="Arial"/>
                <a:ea typeface="Arial"/>
                <a:cs typeface="Arial"/>
                <a:sym typeface="Arial"/>
              </a:rPr>
              <a:t>2. Transaction Overview</a:t>
            </a:r>
            <a:endParaRPr sz="3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65"/>
          <p:cNvSpPr txBox="1"/>
          <p:nvPr>
            <p:ph idx="8" type="body"/>
          </p:nvPr>
        </p:nvSpPr>
        <p:spPr>
          <a:xfrm>
            <a:off x="151950" y="1418909"/>
            <a:ext cx="4319400" cy="2992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The Senior Secured Credit Facilities will refinance near-term maturities (e.g., convertible debentures with June 2013 put), enhance liquidity for the Performance Program, and support general corporate purposes including working capital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Issuer: Alpaca USA Inc. (Borrower), with guarantees from Alpaca (Parent) and key subsidiaries (~43% of sales, 159% of EBITDA, 53% of assets; pro forma with additional entities: 47% sales, 176% EBITDA, 54% assets)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Expected Ratings: B3/B (corporate), instrument TBD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Issue Size: $1,775 million USD + €250 million EUR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Use of Proceeds: Refinance existing debt, pay fees (~$94 million/€73 million), working capital, general corporate purposes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Security: First-priority liens on equity, intercompany loans, material IP, and other assets (exceptions noted)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100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Pro Forma Capitalization: Secured debt ~€1,623 million (2.4x Adj. EBITDA), total debt €6,412 million, net debt €157 million (0.2x)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58" name="Google Shape;558;p65"/>
          <p:cNvGraphicFramePr/>
          <p:nvPr/>
        </p:nvGraphicFramePr>
        <p:xfrm>
          <a:off x="5017375" y="6392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{6030BFEB-C92C-4789-B8D9-471FEE45AEF0}</a:tableStyleId>
              </a:tblPr>
              <a:tblGrid>
                <a:gridCol w="2050425"/>
                <a:gridCol w="738225"/>
                <a:gridCol w="745550"/>
              </a:tblGrid>
              <a:tr h="246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accent6"/>
                          </a:solidFill>
                        </a:rPr>
                        <a:t>Sources</a:t>
                      </a:r>
                      <a:endParaRPr b="1"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accent6"/>
                          </a:solidFill>
                        </a:rPr>
                        <a:t>€m</a:t>
                      </a:r>
                      <a:endParaRPr b="1"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accent6"/>
                          </a:solidFill>
                        </a:rPr>
                        <a:t>$m</a:t>
                      </a:r>
                      <a:endParaRPr b="1"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1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Asset Sale Facility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387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500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1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USD Term Loan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986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1,275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1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EUR Term</a:t>
                      </a: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 Loan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250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323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accent6"/>
                          </a:solidFill>
                        </a:rPr>
                        <a:t>Total</a:t>
                      </a:r>
                      <a:endParaRPr b="1"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1,623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2,098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59" name="Google Shape;559;p65"/>
          <p:cNvGraphicFramePr/>
          <p:nvPr/>
        </p:nvGraphicFramePr>
        <p:xfrm>
          <a:off x="5017375" y="20824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{6030BFEB-C92C-4789-B8D9-471FEE45AEF0}</a:tableStyleId>
              </a:tblPr>
              <a:tblGrid>
                <a:gridCol w="2050425"/>
                <a:gridCol w="738225"/>
                <a:gridCol w="745550"/>
              </a:tblGrid>
              <a:tr h="278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accent6"/>
                          </a:solidFill>
                        </a:rPr>
                        <a:t>Uses</a:t>
                      </a:r>
                      <a:endParaRPr b="1"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accent6"/>
                          </a:solidFill>
                        </a:rPr>
                        <a:t>€m</a:t>
                      </a:r>
                      <a:endParaRPr b="1"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accent6"/>
                          </a:solidFill>
                        </a:rPr>
                        <a:t>$m</a:t>
                      </a:r>
                      <a:endParaRPr b="1"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Cash on Balance Sheet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1,550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2,004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Transaction Fees and Expenses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73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94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accent6"/>
                          </a:solidFill>
                        </a:rPr>
                        <a:t>Total</a:t>
                      </a:r>
                      <a:endParaRPr b="1"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1,623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2,098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60" name="Google Shape;560;p65"/>
          <p:cNvSpPr txBox="1"/>
          <p:nvPr/>
        </p:nvSpPr>
        <p:spPr>
          <a:xfrm>
            <a:off x="5624786" y="34193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800">
                <a:solidFill>
                  <a:schemeClr val="accent6"/>
                </a:solidFill>
              </a:rPr>
              <a:t>A</a:t>
            </a:r>
            <a:r>
              <a:rPr lang="en" sz="800">
                <a:solidFill>
                  <a:schemeClr val="accent6"/>
                </a:solidFill>
              </a:rPr>
              <a:t>ssuming 1.293 USD/EUR FX rate</a:t>
            </a:r>
            <a:endParaRPr sz="800">
              <a:solidFill>
                <a:schemeClr val="accent6"/>
              </a:solidFill>
            </a:endParaRPr>
          </a:p>
        </p:txBody>
      </p:sp>
      <p:sp>
        <p:nvSpPr>
          <p:cNvPr id="561" name="Google Shape;561;p65"/>
          <p:cNvSpPr/>
          <p:nvPr/>
        </p:nvSpPr>
        <p:spPr>
          <a:xfrm>
            <a:off x="4572000" y="3237425"/>
            <a:ext cx="4572000" cy="1905900"/>
          </a:xfrm>
          <a:prstGeom prst="snip1Rect">
            <a:avLst>
              <a:gd fmla="val 2446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/>
              <a:t/>
            </a:r>
            <a:endParaRPr sz="8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562" name="Google Shape;5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825" y="3261508"/>
            <a:ext cx="2939300" cy="18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65"/>
          <p:cNvSpPr txBox="1"/>
          <p:nvPr/>
        </p:nvSpPr>
        <p:spPr>
          <a:xfrm>
            <a:off x="5920925" y="3477161"/>
            <a:ext cx="217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Pro-forma Debt Maturity Profile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(Assuming a 6 Year TLB)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66"/>
          <p:cNvPicPr preferRelativeResize="0"/>
          <p:nvPr/>
        </p:nvPicPr>
        <p:blipFill rotWithShape="1">
          <a:blip r:embed="rId3">
            <a:alphaModFix amt="80000"/>
          </a:blip>
          <a:srcRect b="23798" l="0" r="0" t="23804"/>
          <a:stretch/>
        </p:blipFill>
        <p:spPr>
          <a:xfrm>
            <a:off x="-1600" y="1127950"/>
            <a:ext cx="9144000" cy="4015200"/>
          </a:xfrm>
          <a:prstGeom prst="snip1Rect">
            <a:avLst>
              <a:gd fmla="val 18979" name="adj"/>
            </a:avLst>
          </a:prstGeom>
          <a:noFill/>
          <a:ln>
            <a:noFill/>
          </a:ln>
        </p:spPr>
      </p:pic>
      <p:sp>
        <p:nvSpPr>
          <p:cNvPr id="569" name="Google Shape;569;p66"/>
          <p:cNvSpPr txBox="1"/>
          <p:nvPr>
            <p:ph idx="16" type="title"/>
          </p:nvPr>
        </p:nvSpPr>
        <p:spPr>
          <a:xfrm>
            <a:off x="175750" y="465030"/>
            <a:ext cx="8684100" cy="611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2.1 Key Indicative Terms, Dec 13th 2012</a:t>
            </a:r>
            <a:endParaRPr sz="3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70" name="Google Shape;570;p66"/>
          <p:cNvGraphicFramePr/>
          <p:nvPr/>
        </p:nvGraphicFramePr>
        <p:xfrm>
          <a:off x="153697" y="16383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{6030BFEB-C92C-4789-B8D9-471FEE45AEF0}</a:tableStyleId>
              </a:tblPr>
              <a:tblGrid>
                <a:gridCol w="1384050"/>
                <a:gridCol w="2243650"/>
                <a:gridCol w="2493475"/>
                <a:gridCol w="2562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Term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Asset Sale Facility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USD Term Loan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EUR Term Loan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Amount/Currency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$500m USD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$1,275m USD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€250m EUR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Maturity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~June 2016 (3.5 years)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~December 2018 (6 years)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~December 2018 (6 years)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Amortization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Bullet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1% annual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1% annual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Pricing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LIBOR + 600bps (1.25% floor)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LIBOR + 700bps (1.25% floor)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EURIBOR + 700bps (1.25% floor)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OID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98.0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98.0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98.0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Call Protection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101%, par thereafter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NC1, 102%, 101%, par thereafter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NC1, 102%, 101%, par thereafter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71" name="Google Shape;571;p66"/>
          <p:cNvSpPr txBox="1"/>
          <p:nvPr/>
        </p:nvSpPr>
        <p:spPr>
          <a:xfrm>
            <a:off x="153700" y="4438963"/>
            <a:ext cx="8490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Covenants: Customary negative (liens, debt, asset sales with reinvestment), financial (max senior secured leverage), mandatory prepayments (excess cash, asset sales, debt issuances)</a:t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7"/>
          <p:cNvSpPr/>
          <p:nvPr/>
        </p:nvSpPr>
        <p:spPr>
          <a:xfrm>
            <a:off x="74700" y="1524000"/>
            <a:ext cx="8546700" cy="3496500"/>
          </a:xfrm>
          <a:prstGeom prst="snip1Rect">
            <a:avLst>
              <a:gd fmla="val 24462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/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77" name="Google Shape;577;p67"/>
          <p:cNvSpPr txBox="1"/>
          <p:nvPr>
            <p:ph type="title"/>
          </p:nvPr>
        </p:nvSpPr>
        <p:spPr>
          <a:xfrm>
            <a:off x="409625" y="401500"/>
            <a:ext cx="7479300" cy="43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2.2 Pricing and Rationale</a:t>
            </a:r>
            <a:endParaRPr sz="3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rPr/>
              <a:t/>
            </a:r>
            <a:endParaRPr sz="3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7"/>
          <p:cNvSpPr txBox="1"/>
          <p:nvPr>
            <p:ph idx="2" type="title"/>
          </p:nvPr>
        </p:nvSpPr>
        <p:spPr>
          <a:xfrm>
            <a:off x="356950" y="1800289"/>
            <a:ext cx="7577400" cy="187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Theoretical Valuation and Pricing Considerations: Based on market comps; indicative pricing attractive vs. unsecured alternatives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Rationale: Strong demand for secured telecom credits; favorable window amid restructuring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Benefits: Lower cost funding, extended maturities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Risks: As noted earlier, including potential downgrade from secured issuance subordinating unsecured holders; market volatility, Euro crisis effects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Market Context: Attractive vs. unsecured alternatives amid telecom sector demand for secured credits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 Pitch 2024">
  <a:themeElements>
    <a:clrScheme name="Google Colours">
      <a:dk1>
        <a:srgbClr val="000000"/>
      </a:dk1>
      <a:lt1>
        <a:srgbClr val="182A43"/>
      </a:lt1>
      <a:dk2>
        <a:srgbClr val="253851"/>
      </a:dk2>
      <a:lt2>
        <a:srgbClr val="364D6C"/>
      </a:lt2>
      <a:accent1>
        <a:srgbClr val="4F6887"/>
      </a:accent1>
      <a:accent2>
        <a:srgbClr val="6C87A6"/>
      </a:accent2>
      <a:accent3>
        <a:srgbClr val="86A3C3"/>
      </a:accent3>
      <a:accent4>
        <a:srgbClr val="97C5EF"/>
      </a:accent4>
      <a:accent5>
        <a:srgbClr val="A7D4FF"/>
      </a:accent5>
      <a:accent6>
        <a:srgbClr val="BEDEFF"/>
      </a:accent6>
      <a:hlink>
        <a:srgbClr val="FFFFFF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/>
  <cp:lastModifiedBy/>
  <cp:revision>1</cp:revision>
  <dcterms:modified xsi:type="dcterms:W3CDTF">2025-11-20T22:22:52Z</dcterms:modified>
  <dc:creator/>
  <dc:subject/>
  <cp:keywords/>
  <dc:description/>
  <cp:category/>
  <cp:contentStatus/>
  <dc:identifier/>
  <cp:version>None</cp:version>
</cp:coreProperties>
</file>